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notesSlides/notesSlide38.xml" ContentType="application/vnd.openxmlformats-officedocument.presentationml.notesSlide+xml"/>
  <Override PartName="/ppt/tags/tag51.xml" ContentType="application/vnd.openxmlformats-officedocument.presentationml.tags+xml"/>
  <Override PartName="/ppt/notesSlides/notesSlide39.xml" ContentType="application/vnd.openxmlformats-officedocument.presentationml.notesSlide+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4.xml" ContentType="application/vnd.openxmlformats-officedocument.presentationml.notesSlide+xml"/>
  <Override PartName="/ppt/tags/tag58.xml" ContentType="application/vnd.openxmlformats-officedocument.presentationml.tags+xml"/>
  <Override PartName="/ppt/notesSlides/notesSlide45.xml" ContentType="application/vnd.openxmlformats-officedocument.presentationml.notesSlide+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50"/>
  </p:notesMasterIdLst>
  <p:sldIdLst>
    <p:sldId id="302" r:id="rId3"/>
    <p:sldId id="280" r:id="rId4"/>
    <p:sldId id="327" r:id="rId5"/>
    <p:sldId id="256" r:id="rId6"/>
    <p:sldId id="303" r:id="rId7"/>
    <p:sldId id="273" r:id="rId8"/>
    <p:sldId id="304" r:id="rId9"/>
    <p:sldId id="292" r:id="rId10"/>
    <p:sldId id="305" r:id="rId11"/>
    <p:sldId id="275" r:id="rId12"/>
    <p:sldId id="281" r:id="rId13"/>
    <p:sldId id="306" r:id="rId14"/>
    <p:sldId id="307" r:id="rId15"/>
    <p:sldId id="328" r:id="rId16"/>
    <p:sldId id="329" r:id="rId17"/>
    <p:sldId id="308" r:id="rId18"/>
    <p:sldId id="309" r:id="rId19"/>
    <p:sldId id="310" r:id="rId20"/>
    <p:sldId id="311" r:id="rId21"/>
    <p:sldId id="312" r:id="rId22"/>
    <p:sldId id="313" r:id="rId23"/>
    <p:sldId id="330" r:id="rId24"/>
    <p:sldId id="314" r:id="rId25"/>
    <p:sldId id="315" r:id="rId26"/>
    <p:sldId id="331" r:id="rId27"/>
    <p:sldId id="332" r:id="rId28"/>
    <p:sldId id="333" r:id="rId29"/>
    <p:sldId id="334" r:id="rId30"/>
    <p:sldId id="335" r:id="rId31"/>
    <p:sldId id="336" r:id="rId32"/>
    <p:sldId id="338" r:id="rId33"/>
    <p:sldId id="317" r:id="rId34"/>
    <p:sldId id="318" r:id="rId35"/>
    <p:sldId id="319" r:id="rId36"/>
    <p:sldId id="339" r:id="rId37"/>
    <p:sldId id="340" r:id="rId38"/>
    <p:sldId id="320" r:id="rId39"/>
    <p:sldId id="321" r:id="rId40"/>
    <p:sldId id="322" r:id="rId41"/>
    <p:sldId id="341" r:id="rId42"/>
    <p:sldId id="323" r:id="rId43"/>
    <p:sldId id="324" r:id="rId44"/>
    <p:sldId id="325" r:id="rId45"/>
    <p:sldId id="326" r:id="rId46"/>
    <p:sldId id="342" r:id="rId47"/>
    <p:sldId id="343" r:id="rId48"/>
    <p:sldId id="344"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e Spridco" initials="M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8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2949" autoAdjust="0"/>
  </p:normalViewPr>
  <p:slideViewPr>
    <p:cSldViewPr>
      <p:cViewPr varScale="1">
        <p:scale>
          <a:sx n="98" d="100"/>
          <a:sy n="98" d="100"/>
        </p:scale>
        <p:origin x="35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1854"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BFE7C1-711A-4583-9CC9-7A5017785D40}" type="datetimeFigureOut">
              <a:rPr lang="en-US" smtClean="0"/>
              <a:t>10/8/2018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A4FEA-0337-4D2A-B0BA-C4AFCC8DE8BA}" type="slidenum">
              <a:rPr lang="en-US" smtClean="0"/>
              <a:t>‹#›</a:t>
            </a:fld>
            <a:endParaRPr lang="en-US"/>
          </a:p>
        </p:txBody>
      </p:sp>
    </p:spTree>
    <p:extLst>
      <p:ext uri="{BB962C8B-B14F-4D97-AF65-F5344CB8AC3E}">
        <p14:creationId xmlns:p14="http://schemas.microsoft.com/office/powerpoint/2010/main" val="202739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B8637-0E9F-4413-8F38-E3C1CE980DC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22344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10</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11</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12</a:t>
            </a:fld>
            <a:endParaRPr lang="en-US"/>
          </a:p>
        </p:txBody>
      </p:sp>
    </p:spTree>
    <p:extLst>
      <p:ext uri="{BB962C8B-B14F-4D97-AF65-F5344CB8AC3E}">
        <p14:creationId xmlns:p14="http://schemas.microsoft.com/office/powerpoint/2010/main" val="200463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13</a:t>
            </a:fld>
            <a:endParaRPr lang="en-US"/>
          </a:p>
        </p:txBody>
      </p:sp>
    </p:spTree>
    <p:extLst>
      <p:ext uri="{BB962C8B-B14F-4D97-AF65-F5344CB8AC3E}">
        <p14:creationId xmlns:p14="http://schemas.microsoft.com/office/powerpoint/2010/main" val="76910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14</a:t>
            </a:fld>
            <a:endParaRPr lang="en-US"/>
          </a:p>
        </p:txBody>
      </p:sp>
    </p:spTree>
    <p:extLst>
      <p:ext uri="{BB962C8B-B14F-4D97-AF65-F5344CB8AC3E}">
        <p14:creationId xmlns:p14="http://schemas.microsoft.com/office/powerpoint/2010/main" val="209474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15</a:t>
            </a:fld>
            <a:endParaRPr lang="en-US"/>
          </a:p>
        </p:txBody>
      </p:sp>
    </p:spTree>
    <p:extLst>
      <p:ext uri="{BB962C8B-B14F-4D97-AF65-F5344CB8AC3E}">
        <p14:creationId xmlns:p14="http://schemas.microsoft.com/office/powerpoint/2010/main" val="133972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16</a:t>
            </a:fld>
            <a:endParaRPr lang="en-US"/>
          </a:p>
        </p:txBody>
      </p:sp>
    </p:spTree>
    <p:extLst>
      <p:ext uri="{BB962C8B-B14F-4D97-AF65-F5344CB8AC3E}">
        <p14:creationId xmlns:p14="http://schemas.microsoft.com/office/powerpoint/2010/main" val="364406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17</a:t>
            </a:fld>
            <a:endParaRPr lang="en-US"/>
          </a:p>
        </p:txBody>
      </p:sp>
    </p:spTree>
    <p:extLst>
      <p:ext uri="{BB962C8B-B14F-4D97-AF65-F5344CB8AC3E}">
        <p14:creationId xmlns:p14="http://schemas.microsoft.com/office/powerpoint/2010/main" val="269470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18</a:t>
            </a:fld>
            <a:endParaRPr lang="en-US"/>
          </a:p>
        </p:txBody>
      </p:sp>
    </p:spTree>
    <p:extLst>
      <p:ext uri="{BB962C8B-B14F-4D97-AF65-F5344CB8AC3E}">
        <p14:creationId xmlns:p14="http://schemas.microsoft.com/office/powerpoint/2010/main" val="196790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19</a:t>
            </a:fld>
            <a:endParaRPr lang="en-US"/>
          </a:p>
        </p:txBody>
      </p:sp>
    </p:spTree>
    <p:extLst>
      <p:ext uri="{BB962C8B-B14F-4D97-AF65-F5344CB8AC3E}">
        <p14:creationId xmlns:p14="http://schemas.microsoft.com/office/powerpoint/2010/main" val="295577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077A4FEA-0337-4D2A-B0BA-C4AFCC8DE8BA}" type="slidenum">
              <a:rPr lang="en-US" smtClean="0"/>
              <a:t>20</a:t>
            </a:fld>
            <a:endParaRPr lang="en-US"/>
          </a:p>
        </p:txBody>
      </p:sp>
    </p:spTree>
    <p:extLst>
      <p:ext uri="{BB962C8B-B14F-4D97-AF65-F5344CB8AC3E}">
        <p14:creationId xmlns:p14="http://schemas.microsoft.com/office/powerpoint/2010/main" val="63807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21</a:t>
            </a:fld>
            <a:endParaRPr lang="en-US"/>
          </a:p>
        </p:txBody>
      </p:sp>
    </p:spTree>
    <p:extLst>
      <p:ext uri="{BB962C8B-B14F-4D97-AF65-F5344CB8AC3E}">
        <p14:creationId xmlns:p14="http://schemas.microsoft.com/office/powerpoint/2010/main" val="457513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22</a:t>
            </a:fld>
            <a:endParaRPr lang="en-US"/>
          </a:p>
        </p:txBody>
      </p:sp>
    </p:spTree>
    <p:extLst>
      <p:ext uri="{BB962C8B-B14F-4D97-AF65-F5344CB8AC3E}">
        <p14:creationId xmlns:p14="http://schemas.microsoft.com/office/powerpoint/2010/main" val="3471723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23</a:t>
            </a:fld>
            <a:endParaRPr lang="en-US"/>
          </a:p>
        </p:txBody>
      </p:sp>
    </p:spTree>
    <p:extLst>
      <p:ext uri="{BB962C8B-B14F-4D97-AF65-F5344CB8AC3E}">
        <p14:creationId xmlns:p14="http://schemas.microsoft.com/office/powerpoint/2010/main" val="258555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24</a:t>
            </a:fld>
            <a:endParaRPr lang="en-US"/>
          </a:p>
        </p:txBody>
      </p:sp>
    </p:spTree>
    <p:extLst>
      <p:ext uri="{BB962C8B-B14F-4D97-AF65-F5344CB8AC3E}">
        <p14:creationId xmlns:p14="http://schemas.microsoft.com/office/powerpoint/2010/main" val="4145162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25</a:t>
            </a:fld>
            <a:endParaRPr lang="en-US"/>
          </a:p>
        </p:txBody>
      </p:sp>
    </p:spTree>
    <p:extLst>
      <p:ext uri="{BB962C8B-B14F-4D97-AF65-F5344CB8AC3E}">
        <p14:creationId xmlns:p14="http://schemas.microsoft.com/office/powerpoint/2010/main" val="211644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26</a:t>
            </a:fld>
            <a:endParaRPr lang="en-US"/>
          </a:p>
        </p:txBody>
      </p:sp>
    </p:spTree>
    <p:extLst>
      <p:ext uri="{BB962C8B-B14F-4D97-AF65-F5344CB8AC3E}">
        <p14:creationId xmlns:p14="http://schemas.microsoft.com/office/powerpoint/2010/main" val="2176414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27</a:t>
            </a:fld>
            <a:endParaRPr lang="en-US"/>
          </a:p>
        </p:txBody>
      </p:sp>
    </p:spTree>
    <p:extLst>
      <p:ext uri="{BB962C8B-B14F-4D97-AF65-F5344CB8AC3E}">
        <p14:creationId xmlns:p14="http://schemas.microsoft.com/office/powerpoint/2010/main" val="2818788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28</a:t>
            </a:fld>
            <a:endParaRPr lang="en-US"/>
          </a:p>
        </p:txBody>
      </p:sp>
    </p:spTree>
    <p:extLst>
      <p:ext uri="{BB962C8B-B14F-4D97-AF65-F5344CB8AC3E}">
        <p14:creationId xmlns:p14="http://schemas.microsoft.com/office/powerpoint/2010/main" val="409126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29</a:t>
            </a:fld>
            <a:endParaRPr lang="en-US"/>
          </a:p>
        </p:txBody>
      </p:sp>
    </p:spTree>
    <p:extLst>
      <p:ext uri="{BB962C8B-B14F-4D97-AF65-F5344CB8AC3E}">
        <p14:creationId xmlns:p14="http://schemas.microsoft.com/office/powerpoint/2010/main" val="195205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a:t>
            </a:fld>
            <a:endParaRPr lang="en-US"/>
          </a:p>
        </p:txBody>
      </p:sp>
    </p:spTree>
    <p:extLst>
      <p:ext uri="{BB962C8B-B14F-4D97-AF65-F5344CB8AC3E}">
        <p14:creationId xmlns:p14="http://schemas.microsoft.com/office/powerpoint/2010/main" val="866951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30</a:t>
            </a:fld>
            <a:endParaRPr lang="en-US"/>
          </a:p>
        </p:txBody>
      </p:sp>
    </p:spTree>
    <p:extLst>
      <p:ext uri="{BB962C8B-B14F-4D97-AF65-F5344CB8AC3E}">
        <p14:creationId xmlns:p14="http://schemas.microsoft.com/office/powerpoint/2010/main" val="348272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31</a:t>
            </a:fld>
            <a:endParaRPr lang="en-US"/>
          </a:p>
        </p:txBody>
      </p:sp>
    </p:spTree>
    <p:extLst>
      <p:ext uri="{BB962C8B-B14F-4D97-AF65-F5344CB8AC3E}">
        <p14:creationId xmlns:p14="http://schemas.microsoft.com/office/powerpoint/2010/main" val="3485423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32</a:t>
            </a:fld>
            <a:endParaRPr lang="en-US"/>
          </a:p>
        </p:txBody>
      </p:sp>
    </p:spTree>
    <p:extLst>
      <p:ext uri="{BB962C8B-B14F-4D97-AF65-F5344CB8AC3E}">
        <p14:creationId xmlns:p14="http://schemas.microsoft.com/office/powerpoint/2010/main" val="651923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33</a:t>
            </a:fld>
            <a:endParaRPr lang="en-US"/>
          </a:p>
        </p:txBody>
      </p:sp>
    </p:spTree>
    <p:extLst>
      <p:ext uri="{BB962C8B-B14F-4D97-AF65-F5344CB8AC3E}">
        <p14:creationId xmlns:p14="http://schemas.microsoft.com/office/powerpoint/2010/main" val="1516207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34</a:t>
            </a:fld>
            <a:endParaRPr lang="en-US"/>
          </a:p>
        </p:txBody>
      </p:sp>
    </p:spTree>
    <p:extLst>
      <p:ext uri="{BB962C8B-B14F-4D97-AF65-F5344CB8AC3E}">
        <p14:creationId xmlns:p14="http://schemas.microsoft.com/office/powerpoint/2010/main" val="1880057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35</a:t>
            </a:fld>
            <a:endParaRPr lang="en-US"/>
          </a:p>
        </p:txBody>
      </p:sp>
    </p:spTree>
    <p:extLst>
      <p:ext uri="{BB962C8B-B14F-4D97-AF65-F5344CB8AC3E}">
        <p14:creationId xmlns:p14="http://schemas.microsoft.com/office/powerpoint/2010/main" val="1853018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36</a:t>
            </a:fld>
            <a:endParaRPr lang="en-US"/>
          </a:p>
        </p:txBody>
      </p:sp>
    </p:spTree>
    <p:extLst>
      <p:ext uri="{BB962C8B-B14F-4D97-AF65-F5344CB8AC3E}">
        <p14:creationId xmlns:p14="http://schemas.microsoft.com/office/powerpoint/2010/main" val="135977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37</a:t>
            </a:fld>
            <a:endParaRPr lang="en-US"/>
          </a:p>
        </p:txBody>
      </p:sp>
    </p:spTree>
    <p:extLst>
      <p:ext uri="{BB962C8B-B14F-4D97-AF65-F5344CB8AC3E}">
        <p14:creationId xmlns:p14="http://schemas.microsoft.com/office/powerpoint/2010/main" val="2229795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38</a:t>
            </a:fld>
            <a:endParaRPr lang="en-US"/>
          </a:p>
        </p:txBody>
      </p:sp>
    </p:spTree>
    <p:extLst>
      <p:ext uri="{BB962C8B-B14F-4D97-AF65-F5344CB8AC3E}">
        <p14:creationId xmlns:p14="http://schemas.microsoft.com/office/powerpoint/2010/main" val="2660558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39</a:t>
            </a:fld>
            <a:endParaRPr lang="en-US"/>
          </a:p>
        </p:txBody>
      </p:sp>
    </p:spTree>
    <p:extLst>
      <p:ext uri="{BB962C8B-B14F-4D97-AF65-F5344CB8AC3E}">
        <p14:creationId xmlns:p14="http://schemas.microsoft.com/office/powerpoint/2010/main" val="50697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40</a:t>
            </a:fld>
            <a:endParaRPr lang="en-US"/>
          </a:p>
        </p:txBody>
      </p:sp>
    </p:spTree>
    <p:extLst>
      <p:ext uri="{BB962C8B-B14F-4D97-AF65-F5344CB8AC3E}">
        <p14:creationId xmlns:p14="http://schemas.microsoft.com/office/powerpoint/2010/main" val="372106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41</a:t>
            </a:fld>
            <a:endParaRPr lang="en-US"/>
          </a:p>
        </p:txBody>
      </p:sp>
    </p:spTree>
    <p:extLst>
      <p:ext uri="{BB962C8B-B14F-4D97-AF65-F5344CB8AC3E}">
        <p14:creationId xmlns:p14="http://schemas.microsoft.com/office/powerpoint/2010/main" val="1792815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42</a:t>
            </a:fld>
            <a:endParaRPr lang="en-US"/>
          </a:p>
        </p:txBody>
      </p:sp>
    </p:spTree>
    <p:extLst>
      <p:ext uri="{BB962C8B-B14F-4D97-AF65-F5344CB8AC3E}">
        <p14:creationId xmlns:p14="http://schemas.microsoft.com/office/powerpoint/2010/main" val="1002436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43</a:t>
            </a:fld>
            <a:endParaRPr lang="en-US"/>
          </a:p>
        </p:txBody>
      </p:sp>
    </p:spTree>
    <p:extLst>
      <p:ext uri="{BB962C8B-B14F-4D97-AF65-F5344CB8AC3E}">
        <p14:creationId xmlns:p14="http://schemas.microsoft.com/office/powerpoint/2010/main" val="50173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44</a:t>
            </a:fld>
            <a:endParaRPr lang="en-US"/>
          </a:p>
        </p:txBody>
      </p:sp>
    </p:spTree>
    <p:extLst>
      <p:ext uri="{BB962C8B-B14F-4D97-AF65-F5344CB8AC3E}">
        <p14:creationId xmlns:p14="http://schemas.microsoft.com/office/powerpoint/2010/main" val="2782139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45</a:t>
            </a:fld>
            <a:endParaRPr lang="en-US"/>
          </a:p>
        </p:txBody>
      </p:sp>
    </p:spTree>
    <p:extLst>
      <p:ext uri="{BB962C8B-B14F-4D97-AF65-F5344CB8AC3E}">
        <p14:creationId xmlns:p14="http://schemas.microsoft.com/office/powerpoint/2010/main" val="3856001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46</a:t>
            </a:fld>
            <a:endParaRPr lang="en-US"/>
          </a:p>
        </p:txBody>
      </p:sp>
    </p:spTree>
    <p:extLst>
      <p:ext uri="{BB962C8B-B14F-4D97-AF65-F5344CB8AC3E}">
        <p14:creationId xmlns:p14="http://schemas.microsoft.com/office/powerpoint/2010/main" val="2965590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47</a:t>
            </a:fld>
            <a:endParaRPr lang="en-US"/>
          </a:p>
        </p:txBody>
      </p:sp>
    </p:spTree>
    <p:extLst>
      <p:ext uri="{BB962C8B-B14F-4D97-AF65-F5344CB8AC3E}">
        <p14:creationId xmlns:p14="http://schemas.microsoft.com/office/powerpoint/2010/main" val="169708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5</a:t>
            </a:fld>
            <a:endParaRPr lang="en-US"/>
          </a:p>
        </p:txBody>
      </p:sp>
    </p:spTree>
    <p:extLst>
      <p:ext uri="{BB962C8B-B14F-4D97-AF65-F5344CB8AC3E}">
        <p14:creationId xmlns:p14="http://schemas.microsoft.com/office/powerpoint/2010/main" val="50756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077A4FEA-0337-4D2A-B0BA-C4AFCC8DE8BA}" type="slidenum">
              <a:rPr lang="en-US" smtClean="0"/>
              <a:t>6</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7</a:t>
            </a:fld>
            <a:endParaRPr lang="en-US"/>
          </a:p>
        </p:txBody>
      </p:sp>
    </p:spTree>
    <p:extLst>
      <p:ext uri="{BB962C8B-B14F-4D97-AF65-F5344CB8AC3E}">
        <p14:creationId xmlns:p14="http://schemas.microsoft.com/office/powerpoint/2010/main" val="1833119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77A4FEA-0337-4D2A-B0BA-C4AFCC8DE8BA}" type="slidenum">
              <a:rPr lang="en-US" smtClean="0"/>
              <a:t>8</a:t>
            </a:fld>
            <a:endParaRPr lang="en-US"/>
          </a:p>
        </p:txBody>
      </p:sp>
    </p:spTree>
    <p:extLst>
      <p:ext uri="{BB962C8B-B14F-4D97-AF65-F5344CB8AC3E}">
        <p14:creationId xmlns:p14="http://schemas.microsoft.com/office/powerpoint/2010/main" val="423181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A4FEA-0337-4D2A-B0BA-C4AFCC8DE8BA}" type="slidenum">
              <a:rPr lang="en-US" smtClean="0"/>
              <a:t>9</a:t>
            </a:fld>
            <a:endParaRPr lang="en-US"/>
          </a:p>
        </p:txBody>
      </p:sp>
    </p:spTree>
    <p:extLst>
      <p:ext uri="{BB962C8B-B14F-4D97-AF65-F5344CB8AC3E}">
        <p14:creationId xmlns:p14="http://schemas.microsoft.com/office/powerpoint/2010/main" val="312738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68C5BA-9464-4342-B9DB-D239A01802C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254358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32517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80759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879280"/>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05404"/>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768"/>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61637"/>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15612"/>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23507"/>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652985"/>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17897"/>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1723726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42081"/>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118911"/>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71826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8C5BA-9464-4342-B9DB-D239A01802C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6125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8C5BA-9464-4342-B9DB-D239A01802C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44582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8C5BA-9464-4342-B9DB-D239A01802C5}" type="datetimeFigureOut">
              <a:rPr lang="en-US" smtClean="0"/>
              <a:t>10/8/2018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05559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8C5BA-9464-4342-B9DB-D239A01802C5}" type="datetimeFigureOut">
              <a:rPr lang="en-US" smtClean="0"/>
              <a:t>10/8/2018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96000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8C5BA-9464-4342-B9DB-D239A01802C5}" type="datetimeFigureOut">
              <a:rPr lang="en-US" smtClean="0"/>
              <a:t>10/8/2018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305598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193303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a:p>
        </p:txBody>
      </p:sp>
    </p:spTree>
    <p:extLst>
      <p:ext uri="{BB962C8B-B14F-4D97-AF65-F5344CB8AC3E}">
        <p14:creationId xmlns:p14="http://schemas.microsoft.com/office/powerpoint/2010/main" val="17814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8C5BA-9464-4342-B9DB-D239A01802C5}" type="datetimeFigureOut">
              <a:rPr lang="en-US" smtClean="0"/>
              <a:t>10/8/2018</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2E9F7-1A49-4672-BD22-7B959116C42F}" type="slidenum">
              <a:rPr lang="en-US" smtClean="0"/>
              <a:t>‹#›</a:t>
            </a:fld>
            <a:endParaRPr lang="en-US"/>
          </a:p>
        </p:txBody>
      </p:sp>
      <p:grpSp>
        <p:nvGrpSpPr>
          <p:cNvPr id="10" name="Group 9">
            <a:extLst>
              <a:ext uri="{FF2B5EF4-FFF2-40B4-BE49-F238E27FC236}">
                <a16:creationId xmlns:a16="http://schemas.microsoft.com/office/drawing/2014/main" id="{0B1AD40C-1175-42BF-ABE3-A715600B1F84}"/>
              </a:ext>
            </a:extLst>
          </p:cNvPr>
          <p:cNvGrpSpPr/>
          <p:nvPr userDrawn="1"/>
        </p:nvGrpSpPr>
        <p:grpSpPr>
          <a:xfrm>
            <a:off x="0" y="0"/>
            <a:ext cx="12192000" cy="6858000"/>
            <a:chOff x="0" y="0"/>
            <a:chExt cx="12192000" cy="6858000"/>
          </a:xfrm>
        </p:grpSpPr>
        <p:pic>
          <p:nvPicPr>
            <p:cNvPr id="11" name="Picture 10">
              <a:extLst>
                <a:ext uri="{FF2B5EF4-FFF2-40B4-BE49-F238E27FC236}">
                  <a16:creationId xmlns:a16="http://schemas.microsoft.com/office/drawing/2014/main" id="{B2C95448-3340-4155-8791-1152BF4826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10D6D55-F546-467A-A085-7C6B4B48D3D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91350" y="9525"/>
              <a:ext cx="5200650" cy="6838950"/>
            </a:xfrm>
            <a:prstGeom prst="rect">
              <a:avLst/>
            </a:prstGeom>
          </p:spPr>
        </p:pic>
        <p:pic>
          <p:nvPicPr>
            <p:cNvPr id="8" name="Picture 7">
              <a:extLst>
                <a:ext uri="{FF2B5EF4-FFF2-40B4-BE49-F238E27FC236}">
                  <a16:creationId xmlns:a16="http://schemas.microsoft.com/office/drawing/2014/main" id="{5761C684-6A65-42B6-B5F1-42EEC877C8F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3900" y="5990429"/>
              <a:ext cx="6972300" cy="819150"/>
            </a:xfrm>
            <a:prstGeom prst="rect">
              <a:avLst/>
            </a:prstGeom>
          </p:spPr>
        </p:pic>
      </p:grpSp>
    </p:spTree>
    <p:extLst>
      <p:ext uri="{BB962C8B-B14F-4D97-AF65-F5344CB8AC3E}">
        <p14:creationId xmlns:p14="http://schemas.microsoft.com/office/powerpoint/2010/main" val="362527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FEEFF-4603-4C94-BA40-7C9EFE024573}" type="datetimeFigureOut">
              <a:rPr lang="en-US" smtClean="0">
                <a:solidFill>
                  <a:prstClr val="black">
                    <a:tint val="75000"/>
                  </a:prstClr>
                </a:solidFill>
              </a:rPr>
              <a:pPr/>
              <a:t>10/8/2018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6281-1DC3-46C3-BF69-EA8ADA538193}" type="slidenum">
              <a:rPr lang="en-US" smtClean="0">
                <a:solidFill>
                  <a:prstClr val="black">
                    <a:tint val="75000"/>
                  </a:prstClr>
                </a:solidFill>
              </a:rPr>
              <a:pPr/>
              <a:t>‹#›</a:t>
            </a:fld>
            <a:endParaRPr lang="en-US">
              <a:solidFill>
                <a:prstClr val="black">
                  <a:tint val="75000"/>
                </a:prstClr>
              </a:solidFill>
            </a:endParaRPr>
          </a:p>
        </p:txBody>
      </p:sp>
      <p:grpSp>
        <p:nvGrpSpPr>
          <p:cNvPr id="16" name="Group 15">
            <a:extLst>
              <a:ext uri="{FF2B5EF4-FFF2-40B4-BE49-F238E27FC236}">
                <a16:creationId xmlns:a16="http://schemas.microsoft.com/office/drawing/2014/main" id="{D6A11994-EA7D-49F0-988A-AC590B0B4851}"/>
              </a:ext>
            </a:extLst>
          </p:cNvPr>
          <p:cNvGrpSpPr/>
          <p:nvPr userDrawn="1"/>
        </p:nvGrpSpPr>
        <p:grpSpPr>
          <a:xfrm>
            <a:off x="0" y="0"/>
            <a:ext cx="12192000" cy="6858000"/>
            <a:chOff x="0" y="0"/>
            <a:chExt cx="12192000" cy="6858000"/>
          </a:xfrm>
        </p:grpSpPr>
        <p:pic>
          <p:nvPicPr>
            <p:cNvPr id="17" name="Picture 16">
              <a:extLst>
                <a:ext uri="{FF2B5EF4-FFF2-40B4-BE49-F238E27FC236}">
                  <a16:creationId xmlns:a16="http://schemas.microsoft.com/office/drawing/2014/main" id="{3B39CD79-AC69-4154-B1D1-9DC15D0A0F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9CE5398-1365-4F93-9E7B-FC9B40D6AD8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91350" y="9525"/>
              <a:ext cx="5200650" cy="6838950"/>
            </a:xfrm>
            <a:prstGeom prst="rect">
              <a:avLst/>
            </a:prstGeom>
          </p:spPr>
        </p:pic>
        <p:pic>
          <p:nvPicPr>
            <p:cNvPr id="19" name="Picture 18">
              <a:extLst>
                <a:ext uri="{FF2B5EF4-FFF2-40B4-BE49-F238E27FC236}">
                  <a16:creationId xmlns:a16="http://schemas.microsoft.com/office/drawing/2014/main" id="{ACE3851F-C3C2-419B-AC34-9B64D30E736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3900" y="5990429"/>
              <a:ext cx="6972300" cy="819150"/>
            </a:xfrm>
            <a:prstGeom prst="rect">
              <a:avLst/>
            </a:prstGeom>
          </p:spPr>
        </p:pic>
      </p:grpSp>
    </p:spTree>
    <p:extLst>
      <p:ext uri="{BB962C8B-B14F-4D97-AF65-F5344CB8AC3E}">
        <p14:creationId xmlns:p14="http://schemas.microsoft.com/office/powerpoint/2010/main" val="1945152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av"/><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5.png"/><Relationship Id="rId2" Type="http://schemas.microsoft.com/office/2007/relationships/media" Target="../media/media9.wav"/><Relationship Id="rId1" Type="http://schemas.openxmlformats.org/officeDocument/2006/relationships/tags" Target="../tags/tag14.xml"/><Relationship Id="rId6" Type="http://schemas.openxmlformats.org/officeDocument/2006/relationships/image" Target="../media/image6.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10.mp4"/><Relationship Id="rId7" Type="http://schemas.openxmlformats.org/officeDocument/2006/relationships/image" Target="../media/image5.png"/><Relationship Id="rId2" Type="http://schemas.microsoft.com/office/2007/relationships/media" Target="../media/media10.mp4"/><Relationship Id="rId1" Type="http://schemas.openxmlformats.org/officeDocument/2006/relationships/tags" Target="../tags/tag15.xml"/><Relationship Id="rId6" Type="http://schemas.openxmlformats.org/officeDocument/2006/relationships/image" Target="../media/image6.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10.wmf"/><Relationship Id="rId3" Type="http://schemas.openxmlformats.org/officeDocument/2006/relationships/audio" Target="../media/media11.wav"/><Relationship Id="rId7" Type="http://schemas.openxmlformats.org/officeDocument/2006/relationships/tags" Target="../tags/tag20.xml"/><Relationship Id="rId12" Type="http://schemas.openxmlformats.org/officeDocument/2006/relationships/image" Target="../media/image6.jpeg"/><Relationship Id="rId2" Type="http://schemas.microsoft.com/office/2007/relationships/media" Target="../media/media11.wav"/><Relationship Id="rId1" Type="http://schemas.openxmlformats.org/officeDocument/2006/relationships/tags" Target="../tags/tag16.xml"/><Relationship Id="rId6" Type="http://schemas.openxmlformats.org/officeDocument/2006/relationships/tags" Target="../tags/tag19.xml"/><Relationship Id="rId11" Type="http://schemas.openxmlformats.org/officeDocument/2006/relationships/notesSlide" Target="../notesSlides/notesSlide12.xml"/><Relationship Id="rId5" Type="http://schemas.openxmlformats.org/officeDocument/2006/relationships/tags" Target="../tags/tag18.xml"/><Relationship Id="rId10" Type="http://schemas.openxmlformats.org/officeDocument/2006/relationships/slideLayout" Target="../slideLayouts/slideLayout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5.png"/><Relationship Id="rId2" Type="http://schemas.microsoft.com/office/2007/relationships/media" Target="../media/media12.wav"/><Relationship Id="rId1" Type="http://schemas.openxmlformats.org/officeDocument/2006/relationships/tags" Target="../tags/tag23.xml"/><Relationship Id="rId6" Type="http://schemas.openxmlformats.org/officeDocument/2006/relationships/image" Target="../media/image6.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5.png"/><Relationship Id="rId2" Type="http://schemas.microsoft.com/office/2007/relationships/media" Target="../media/media13.wav"/><Relationship Id="rId1" Type="http://schemas.openxmlformats.org/officeDocument/2006/relationships/tags" Target="../tags/tag24.xml"/><Relationship Id="rId6" Type="http://schemas.openxmlformats.org/officeDocument/2006/relationships/image" Target="../media/image6.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microsoft.com/office/2007/relationships/media" Target="../media/media14.wav"/><Relationship Id="rId7" Type="http://schemas.openxmlformats.org/officeDocument/2006/relationships/image" Target="../media/image6.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4.wav"/><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15.wav"/><Relationship Id="rId7" Type="http://schemas.openxmlformats.org/officeDocument/2006/relationships/image" Target="../media/image6.jpeg"/><Relationship Id="rId12" Type="http://schemas.openxmlformats.org/officeDocument/2006/relationships/image" Target="../media/image1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6.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15.wav"/><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5.png"/><Relationship Id="rId2" Type="http://schemas.microsoft.com/office/2007/relationships/media" Target="../media/media16.wav"/><Relationship Id="rId1" Type="http://schemas.openxmlformats.org/officeDocument/2006/relationships/tags" Target="../tags/tag29.xml"/><Relationship Id="rId6" Type="http://schemas.openxmlformats.org/officeDocument/2006/relationships/image" Target="../media/image6.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5.png"/><Relationship Id="rId2" Type="http://schemas.microsoft.com/office/2007/relationships/media" Target="../media/media17.wav"/><Relationship Id="rId1" Type="http://schemas.openxmlformats.org/officeDocument/2006/relationships/tags" Target="../tags/tag30.xml"/><Relationship Id="rId6" Type="http://schemas.openxmlformats.org/officeDocument/2006/relationships/image" Target="../media/image6.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5.png"/><Relationship Id="rId2" Type="http://schemas.microsoft.com/office/2007/relationships/media" Target="../media/media18.wav"/><Relationship Id="rId1" Type="http://schemas.openxmlformats.org/officeDocument/2006/relationships/tags" Target="../tags/tag31.xml"/><Relationship Id="rId6" Type="http://schemas.openxmlformats.org/officeDocument/2006/relationships/image" Target="../media/image6.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wav"/><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5.png"/><Relationship Id="rId2" Type="http://schemas.microsoft.com/office/2007/relationships/media" Target="../media/media19.wav"/><Relationship Id="rId1" Type="http://schemas.openxmlformats.org/officeDocument/2006/relationships/tags" Target="../tags/tag32.xml"/><Relationship Id="rId6" Type="http://schemas.openxmlformats.org/officeDocument/2006/relationships/image" Target="../media/image6.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0.wav"/><Relationship Id="rId7" Type="http://schemas.openxmlformats.org/officeDocument/2006/relationships/image" Target="../media/image5.png"/><Relationship Id="rId2" Type="http://schemas.microsoft.com/office/2007/relationships/media" Target="../media/media20.wav"/><Relationship Id="rId1" Type="http://schemas.openxmlformats.org/officeDocument/2006/relationships/tags" Target="../tags/tag33.xml"/><Relationship Id="rId6" Type="http://schemas.openxmlformats.org/officeDocument/2006/relationships/image" Target="../media/image6.jpe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5.png"/><Relationship Id="rId2" Type="http://schemas.microsoft.com/office/2007/relationships/media" Target="../media/media21.wav"/><Relationship Id="rId1" Type="http://schemas.openxmlformats.org/officeDocument/2006/relationships/tags" Target="../tags/tag34.xml"/><Relationship Id="rId6" Type="http://schemas.openxmlformats.org/officeDocument/2006/relationships/image" Target="../media/image6.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5.png"/><Relationship Id="rId2" Type="http://schemas.microsoft.com/office/2007/relationships/media" Target="../media/media22.wav"/><Relationship Id="rId1" Type="http://schemas.openxmlformats.org/officeDocument/2006/relationships/tags" Target="../tags/tag35.xml"/><Relationship Id="rId6" Type="http://schemas.openxmlformats.org/officeDocument/2006/relationships/image" Target="../media/image6.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3.wav"/><Relationship Id="rId7" Type="http://schemas.openxmlformats.org/officeDocument/2006/relationships/image" Target="../media/image5.png"/><Relationship Id="rId2" Type="http://schemas.microsoft.com/office/2007/relationships/media" Target="../media/media23.wav"/><Relationship Id="rId1" Type="http://schemas.openxmlformats.org/officeDocument/2006/relationships/tags" Target="../tags/tag36.xml"/><Relationship Id="rId6" Type="http://schemas.openxmlformats.org/officeDocument/2006/relationships/image" Target="../media/image6.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24.mp4"/><Relationship Id="rId7" Type="http://schemas.openxmlformats.org/officeDocument/2006/relationships/image" Target="../media/image18.png"/><Relationship Id="rId2" Type="http://schemas.microsoft.com/office/2007/relationships/media" Target="../media/media24.mp4"/><Relationship Id="rId1" Type="http://schemas.openxmlformats.org/officeDocument/2006/relationships/tags" Target="../tags/tag37.xml"/><Relationship Id="rId6" Type="http://schemas.openxmlformats.org/officeDocument/2006/relationships/image" Target="../media/image6.jpeg"/><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5.wav"/><Relationship Id="rId7" Type="http://schemas.openxmlformats.org/officeDocument/2006/relationships/image" Target="../media/image18.png"/><Relationship Id="rId2" Type="http://schemas.microsoft.com/office/2007/relationships/media" Target="../media/media25.wav"/><Relationship Id="rId1" Type="http://schemas.openxmlformats.org/officeDocument/2006/relationships/tags" Target="../tags/tag38.xml"/><Relationship Id="rId6" Type="http://schemas.openxmlformats.org/officeDocument/2006/relationships/image" Target="../media/image6.jpeg"/><Relationship Id="rId5" Type="http://schemas.openxmlformats.org/officeDocument/2006/relationships/notesSlide" Target="../notesSlides/notesSlide26.xml"/><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6.wav"/><Relationship Id="rId7" Type="http://schemas.openxmlformats.org/officeDocument/2006/relationships/image" Target="../media/image18.png"/><Relationship Id="rId2" Type="http://schemas.microsoft.com/office/2007/relationships/media" Target="../media/media26.wav"/><Relationship Id="rId1" Type="http://schemas.openxmlformats.org/officeDocument/2006/relationships/tags" Target="../tags/tag39.xml"/><Relationship Id="rId6" Type="http://schemas.openxmlformats.org/officeDocument/2006/relationships/image" Target="../media/image6.jpeg"/><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video" Target="../media/media27.mp4"/><Relationship Id="rId7" Type="http://schemas.openxmlformats.org/officeDocument/2006/relationships/image" Target="../media/image18.png"/><Relationship Id="rId2" Type="http://schemas.microsoft.com/office/2007/relationships/media" Target="../media/media27.mp4"/><Relationship Id="rId1" Type="http://schemas.openxmlformats.org/officeDocument/2006/relationships/tags" Target="../tags/tag40.xml"/><Relationship Id="rId6" Type="http://schemas.openxmlformats.org/officeDocument/2006/relationships/image" Target="../media/image6.jpeg"/><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8.wav"/><Relationship Id="rId7" Type="http://schemas.openxmlformats.org/officeDocument/2006/relationships/image" Target="../media/image18.png"/><Relationship Id="rId2" Type="http://schemas.microsoft.com/office/2007/relationships/media" Target="../media/media28.wav"/><Relationship Id="rId1" Type="http://schemas.openxmlformats.org/officeDocument/2006/relationships/tags" Target="../tags/tag41.xml"/><Relationship Id="rId6" Type="http://schemas.openxmlformats.org/officeDocument/2006/relationships/image" Target="../media/image6.jpeg"/><Relationship Id="rId5" Type="http://schemas.openxmlformats.org/officeDocument/2006/relationships/notesSlide" Target="../notesSlides/notesSlide29.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5.png"/><Relationship Id="rId2" Type="http://schemas.microsoft.com/office/2007/relationships/media" Target="../media/media2.wav"/><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9.wav"/><Relationship Id="rId7" Type="http://schemas.openxmlformats.org/officeDocument/2006/relationships/image" Target="../media/image18.png"/><Relationship Id="rId2" Type="http://schemas.microsoft.com/office/2007/relationships/media" Target="../media/media29.wav"/><Relationship Id="rId1" Type="http://schemas.openxmlformats.org/officeDocument/2006/relationships/tags" Target="../tags/tag42.xml"/><Relationship Id="rId6" Type="http://schemas.openxmlformats.org/officeDocument/2006/relationships/image" Target="../media/image6.jpeg"/><Relationship Id="rId5" Type="http://schemas.openxmlformats.org/officeDocument/2006/relationships/notesSlide" Target="../notesSlides/notesSlide30.xml"/><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audio" Target="../media/media30.wav"/><Relationship Id="rId7" Type="http://schemas.openxmlformats.org/officeDocument/2006/relationships/image" Target="../media/image5.png"/><Relationship Id="rId2" Type="http://schemas.microsoft.com/office/2007/relationships/media" Target="../media/media30.wav"/><Relationship Id="rId1" Type="http://schemas.openxmlformats.org/officeDocument/2006/relationships/tags" Target="../tags/tag43.xml"/><Relationship Id="rId6" Type="http://schemas.openxmlformats.org/officeDocument/2006/relationships/image" Target="../media/image6.jpe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31.wav"/><Relationship Id="rId7" Type="http://schemas.openxmlformats.org/officeDocument/2006/relationships/image" Target="../media/image5.png"/><Relationship Id="rId2" Type="http://schemas.microsoft.com/office/2007/relationships/media" Target="../media/media31.wav"/><Relationship Id="rId1" Type="http://schemas.openxmlformats.org/officeDocument/2006/relationships/tags" Target="../tags/tag44.xml"/><Relationship Id="rId6" Type="http://schemas.openxmlformats.org/officeDocument/2006/relationships/image" Target="../media/image6.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media32.wav"/><Relationship Id="rId7" Type="http://schemas.openxmlformats.org/officeDocument/2006/relationships/image" Target="../media/image5.png"/><Relationship Id="rId2" Type="http://schemas.microsoft.com/office/2007/relationships/media" Target="../media/media32.wav"/><Relationship Id="rId1" Type="http://schemas.openxmlformats.org/officeDocument/2006/relationships/tags" Target="../tags/tag45.xml"/><Relationship Id="rId6" Type="http://schemas.openxmlformats.org/officeDocument/2006/relationships/image" Target="../media/image6.jpe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video" Target="../media/media33.mp4"/><Relationship Id="rId7" Type="http://schemas.openxmlformats.org/officeDocument/2006/relationships/image" Target="../media/image28.png"/><Relationship Id="rId2" Type="http://schemas.microsoft.com/office/2007/relationships/media" Target="../media/media33.mp4"/><Relationship Id="rId1" Type="http://schemas.openxmlformats.org/officeDocument/2006/relationships/tags" Target="../tags/tag46.xml"/><Relationship Id="rId6" Type="http://schemas.openxmlformats.org/officeDocument/2006/relationships/image" Target="../media/image6.jpeg"/><Relationship Id="rId5" Type="http://schemas.openxmlformats.org/officeDocument/2006/relationships/notesSlide" Target="../notesSlides/notesSlide3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34.mp4"/><Relationship Id="rId7" Type="http://schemas.openxmlformats.org/officeDocument/2006/relationships/image" Target="../media/image28.png"/><Relationship Id="rId2" Type="http://schemas.microsoft.com/office/2007/relationships/media" Target="../media/media34.mp4"/><Relationship Id="rId1" Type="http://schemas.openxmlformats.org/officeDocument/2006/relationships/tags" Target="../tags/tag47.xml"/><Relationship Id="rId6" Type="http://schemas.openxmlformats.org/officeDocument/2006/relationships/image" Target="../media/image6.jpe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5.wav"/><Relationship Id="rId7" Type="http://schemas.openxmlformats.org/officeDocument/2006/relationships/image" Target="../media/image5.png"/><Relationship Id="rId2" Type="http://schemas.microsoft.com/office/2007/relationships/media" Target="../media/media35.wav"/><Relationship Id="rId1" Type="http://schemas.openxmlformats.org/officeDocument/2006/relationships/tags" Target="../tags/tag48.xml"/><Relationship Id="rId6" Type="http://schemas.openxmlformats.org/officeDocument/2006/relationships/image" Target="../media/image6.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6.wav"/><Relationship Id="rId7" Type="http://schemas.openxmlformats.org/officeDocument/2006/relationships/image" Target="../media/image5.png"/><Relationship Id="rId2" Type="http://schemas.microsoft.com/office/2007/relationships/media" Target="../media/media36.wav"/><Relationship Id="rId1" Type="http://schemas.openxmlformats.org/officeDocument/2006/relationships/tags" Target="../tags/tag49.xml"/><Relationship Id="rId6" Type="http://schemas.openxmlformats.org/officeDocument/2006/relationships/image" Target="../media/image6.jpe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7.wav"/><Relationship Id="rId7" Type="http://schemas.openxmlformats.org/officeDocument/2006/relationships/image" Target="../media/image5.png"/><Relationship Id="rId2" Type="http://schemas.microsoft.com/office/2007/relationships/media" Target="../media/media37.wav"/><Relationship Id="rId1" Type="http://schemas.openxmlformats.org/officeDocument/2006/relationships/tags" Target="../tags/tag50.xml"/><Relationship Id="rId6" Type="http://schemas.openxmlformats.org/officeDocument/2006/relationships/image" Target="../media/image6.jpe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8.wav"/><Relationship Id="rId7" Type="http://schemas.openxmlformats.org/officeDocument/2006/relationships/image" Target="../media/image5.png"/><Relationship Id="rId2" Type="http://schemas.microsoft.com/office/2007/relationships/media" Target="../media/media38.wav"/><Relationship Id="rId1" Type="http://schemas.openxmlformats.org/officeDocument/2006/relationships/tags" Target="../tags/tag51.xml"/><Relationship Id="rId6" Type="http://schemas.openxmlformats.org/officeDocument/2006/relationships/image" Target="../media/image6.jpe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microsoft.com/office/2007/relationships/media" Target="../media/media3.wav"/><Relationship Id="rId7" Type="http://schemas.openxmlformats.org/officeDocument/2006/relationships/image" Target="../media/image6.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audio" Target="../media/media39.wav"/><Relationship Id="rId7" Type="http://schemas.openxmlformats.org/officeDocument/2006/relationships/image" Target="../media/image5.png"/><Relationship Id="rId2" Type="http://schemas.microsoft.com/office/2007/relationships/media" Target="../media/media39.wav"/><Relationship Id="rId1" Type="http://schemas.openxmlformats.org/officeDocument/2006/relationships/tags" Target="../tags/tag52.xml"/><Relationship Id="rId6" Type="http://schemas.openxmlformats.org/officeDocument/2006/relationships/image" Target="../media/image6.jpe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0.wav"/><Relationship Id="rId7" Type="http://schemas.openxmlformats.org/officeDocument/2006/relationships/image" Target="../media/image30.jpeg"/><Relationship Id="rId2" Type="http://schemas.microsoft.com/office/2007/relationships/media" Target="../media/media40.wav"/><Relationship Id="rId1" Type="http://schemas.openxmlformats.org/officeDocument/2006/relationships/tags" Target="../tags/tag53.xml"/><Relationship Id="rId6" Type="http://schemas.openxmlformats.org/officeDocument/2006/relationships/image" Target="../media/image6.jpe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41.wav"/><Relationship Id="rId7" Type="http://schemas.openxmlformats.org/officeDocument/2006/relationships/image" Target="../media/image5.png"/><Relationship Id="rId2" Type="http://schemas.microsoft.com/office/2007/relationships/media" Target="../media/media41.wav"/><Relationship Id="rId1" Type="http://schemas.openxmlformats.org/officeDocument/2006/relationships/tags" Target="../tags/tag54.xml"/><Relationship Id="rId6" Type="http://schemas.openxmlformats.org/officeDocument/2006/relationships/image" Target="../media/image6.jpe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2.wav"/><Relationship Id="rId7" Type="http://schemas.openxmlformats.org/officeDocument/2006/relationships/image" Target="../media/image5.png"/><Relationship Id="rId2" Type="http://schemas.microsoft.com/office/2007/relationships/media" Target="../media/media42.wav"/><Relationship Id="rId1" Type="http://schemas.openxmlformats.org/officeDocument/2006/relationships/tags" Target="../tags/tag55.xml"/><Relationship Id="rId6" Type="http://schemas.openxmlformats.org/officeDocument/2006/relationships/image" Target="../media/image6.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2.emf"/><Relationship Id="rId3" Type="http://schemas.microsoft.com/office/2007/relationships/media" Target="../media/media43.mp4"/><Relationship Id="rId7" Type="http://schemas.openxmlformats.org/officeDocument/2006/relationships/image" Target="../media/image6.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video" Target="../media/media43.mp4"/><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audio" Target="../media/media44.wav"/><Relationship Id="rId7" Type="http://schemas.openxmlformats.org/officeDocument/2006/relationships/image" Target="../media/image5.png"/><Relationship Id="rId2" Type="http://schemas.microsoft.com/office/2007/relationships/media" Target="../media/media44.wav"/><Relationship Id="rId1" Type="http://schemas.openxmlformats.org/officeDocument/2006/relationships/tags" Target="../tags/tag58.xml"/><Relationship Id="rId6" Type="http://schemas.openxmlformats.org/officeDocument/2006/relationships/image" Target="../media/image6.jpe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5.wav"/><Relationship Id="rId7" Type="http://schemas.openxmlformats.org/officeDocument/2006/relationships/image" Target="../media/image5.png"/><Relationship Id="rId2" Type="http://schemas.microsoft.com/office/2007/relationships/media" Target="../media/media45.wav"/><Relationship Id="rId1" Type="http://schemas.openxmlformats.org/officeDocument/2006/relationships/tags" Target="../tags/tag59.xml"/><Relationship Id="rId6" Type="http://schemas.openxmlformats.org/officeDocument/2006/relationships/image" Target="../media/image6.jpe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6.wav"/><Relationship Id="rId7" Type="http://schemas.openxmlformats.org/officeDocument/2006/relationships/image" Target="../media/image5.png"/><Relationship Id="rId2" Type="http://schemas.microsoft.com/office/2007/relationships/media" Target="../media/media46.wav"/><Relationship Id="rId1" Type="http://schemas.openxmlformats.org/officeDocument/2006/relationships/tags" Target="../tags/tag60.xml"/><Relationship Id="rId6" Type="http://schemas.openxmlformats.org/officeDocument/2006/relationships/image" Target="../media/image6.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5.png"/><Relationship Id="rId2" Type="http://schemas.microsoft.com/office/2007/relationships/media" Target="../media/media4.wav"/><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xml"/><Relationship Id="rId7" Type="http://schemas.openxmlformats.org/officeDocument/2006/relationships/notesSlide" Target="../notesSlides/notesSlide6.xml"/><Relationship Id="rId12" Type="http://schemas.openxmlformats.org/officeDocument/2006/relationships/image" Target="../media/image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microsoft.com/office/2007/relationships/hdphoto" Target="../media/hdphoto1.wdp"/><Relationship Id="rId5" Type="http://schemas.openxmlformats.org/officeDocument/2006/relationships/audio" Target="../media/media5.wav"/><Relationship Id="rId10" Type="http://schemas.openxmlformats.org/officeDocument/2006/relationships/image" Target="../media/image9.png"/><Relationship Id="rId4" Type="http://schemas.microsoft.com/office/2007/relationships/media" Target="../media/media5.wav"/><Relationship Id="rId9"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5.png"/><Relationship Id="rId2" Type="http://schemas.microsoft.com/office/2007/relationships/media" Target="../media/media6.wav"/><Relationship Id="rId1" Type="http://schemas.openxmlformats.org/officeDocument/2006/relationships/tags" Target="../tags/tag11.xml"/><Relationship Id="rId6" Type="http://schemas.openxmlformats.org/officeDocument/2006/relationships/image" Target="../media/image6.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5.png"/><Relationship Id="rId2" Type="http://schemas.microsoft.com/office/2007/relationships/media" Target="../media/media7.wav"/><Relationship Id="rId1" Type="http://schemas.openxmlformats.org/officeDocument/2006/relationships/tags" Target="../tags/tag12.xml"/><Relationship Id="rId6" Type="http://schemas.openxmlformats.org/officeDocument/2006/relationships/image" Target="../media/image6.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5.png"/><Relationship Id="rId2" Type="http://schemas.microsoft.com/office/2007/relationships/media" Target="../media/media8.wav"/><Relationship Id="rId1" Type="http://schemas.openxmlformats.org/officeDocument/2006/relationships/tags" Target="../tags/tag13.xml"/><Relationship Id="rId6" Type="http://schemas.openxmlformats.org/officeDocument/2006/relationships/image" Target="../media/image6.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hlinkClick r:id="" action="ppaction://media"/>
            <a:extLst>
              <a:ext uri="{FF2B5EF4-FFF2-40B4-BE49-F238E27FC236}">
                <a16:creationId xmlns:a16="http://schemas.microsoft.com/office/drawing/2014/main" id="{8BAECA42-7985-4E32-BEEC-755636D6437F}"/>
              </a:ext>
            </a:extLst>
          </p:cNvPr>
          <p:cNvPicPr>
            <a:picLocks noGrp="1" noChangeAspect="1"/>
          </p:cNvPicPr>
          <p:nvPr>
            <p:ph idx="1"/>
            <a:audioFile r:link="rId2"/>
            <p:extLst>
              <p:ext uri="{DAA4B4D4-6D71-4841-9C94-3DE7FCFB9230}">
                <p14:media xmlns:p14="http://schemas.microsoft.com/office/powerpoint/2010/main" r:embed="rId3">
                  <p14:trim end="10561.4583"/>
                </p14:media>
              </p:ext>
            </p:extLst>
          </p:nvPr>
        </p:nvPicPr>
        <p:blipFill>
          <a:blip r:embed="rId6"/>
          <a:stretch>
            <a:fillRect/>
          </a:stretch>
        </p:blipFill>
        <p:spPr>
          <a:xfrm>
            <a:off x="7620000" y="6096000"/>
            <a:ext cx="609600" cy="609600"/>
          </a:xfrm>
        </p:spPr>
      </p:pic>
      <p:sp>
        <p:nvSpPr>
          <p:cNvPr id="6" name="Rectangle 5">
            <a:extLst>
              <a:ext uri="{FF2B5EF4-FFF2-40B4-BE49-F238E27FC236}">
                <a16:creationId xmlns:a16="http://schemas.microsoft.com/office/drawing/2014/main" id="{3C77EB60-E687-41B8-A622-A28AA38FEA00}"/>
              </a:ext>
            </a:extLst>
          </p:cNvPr>
          <p:cNvSpPr/>
          <p:nvPr/>
        </p:nvSpPr>
        <p:spPr>
          <a:xfrm>
            <a:off x="762000" y="1752600"/>
            <a:ext cx="112014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League Secretary Training</a:t>
            </a:r>
          </a:p>
        </p:txBody>
      </p:sp>
    </p:spTree>
    <p:custDataLst>
      <p:tags r:id="rId1"/>
    </p:custDataLst>
    <p:extLst>
      <p:ext uri="{BB962C8B-B14F-4D97-AF65-F5344CB8AC3E}">
        <p14:creationId xmlns:p14="http://schemas.microsoft.com/office/powerpoint/2010/main" val="720710962"/>
      </p:ext>
    </p:extLst>
  </p:cSld>
  <p:clrMapOvr>
    <a:masterClrMapping/>
  </p:clrMapOvr>
  <mc:AlternateContent xmlns:mc="http://schemas.openxmlformats.org/markup-compatibility/2006" xmlns:p14="http://schemas.microsoft.com/office/powerpoint/2010/main">
    <mc:Choice Requires="p14">
      <p:transition p14:dur="10" advTm="47744"/>
    </mc:Choice>
    <mc:Fallback xmlns="">
      <p:transition advTm="47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2257" objId="7"/>
        <p14:stopEvt time="46180"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4" name="Title 5">
            <a:extLst>
              <a:ext uri="{FF2B5EF4-FFF2-40B4-BE49-F238E27FC236}">
                <a16:creationId xmlns:a16="http://schemas.microsoft.com/office/drawing/2014/main" id="{50436A74-7FB6-4EF2-8D98-A823624C60EF}"/>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Adopting Rules</a:t>
            </a:r>
          </a:p>
        </p:txBody>
      </p:sp>
      <p:sp>
        <p:nvSpPr>
          <p:cNvPr id="75" name="TextBox 74">
            <a:extLst>
              <a:ext uri="{FF2B5EF4-FFF2-40B4-BE49-F238E27FC236}">
                <a16:creationId xmlns:a16="http://schemas.microsoft.com/office/drawing/2014/main" id="{495C2924-E46F-4A2B-BAF4-3BE05827366D}"/>
              </a:ext>
            </a:extLst>
          </p:cNvPr>
          <p:cNvSpPr txBox="1"/>
          <p:nvPr/>
        </p:nvSpPr>
        <p:spPr>
          <a:xfrm>
            <a:off x="1562100" y="1752600"/>
            <a:ext cx="9753599" cy="4419600"/>
          </a:xfrm>
          <a:prstGeom prst="rect">
            <a:avLst/>
          </a:prstGeom>
        </p:spPr>
        <p:txBody>
          <a:bodyPr vert="horz" wrap="square" lIns="91440" tIns="45720" rIns="91440" bIns="45720" rtlCol="0" anchor="t" anchorCtr="0">
            <a:noAutofit/>
          </a:bodyPr>
          <a:lstStyle/>
          <a:p>
            <a:endParaRPr lang="en-US" sz="36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The board of directors, which consists of the team captains and league officers, are responsible for the adoption of rules unless the league rules specify the general membership adopts the rules. </a:t>
            </a:r>
          </a:p>
        </p:txBody>
      </p:sp>
      <p:pic>
        <p:nvPicPr>
          <p:cNvPr id="3" name="10">
            <a:hlinkClick r:id="" action="ppaction://media"/>
            <a:extLst>
              <a:ext uri="{FF2B5EF4-FFF2-40B4-BE49-F238E27FC236}">
                <a16:creationId xmlns:a16="http://schemas.microsoft.com/office/drawing/2014/main" id="{E0E56137-C7CC-4230-835C-CE72EBE24D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3753669753"/>
      </p:ext>
    </p:extLst>
  </p:cSld>
  <p:clrMapOvr>
    <a:masterClrMapping/>
  </p:clrMapOvr>
  <p:transition spd="slow" advTm="13760">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90" objId="3"/>
        <p14:stopEvt time="12923"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USBC Benefits</a:t>
            </a:r>
          </a:p>
        </p:txBody>
      </p:sp>
      <p:sp>
        <p:nvSpPr>
          <p:cNvPr id="5" name="TextBox 4">
            <a:extLst>
              <a:ext uri="{FF2B5EF4-FFF2-40B4-BE49-F238E27FC236}">
                <a16:creationId xmlns:a16="http://schemas.microsoft.com/office/drawing/2014/main" id="{40CB14B3-A0CA-42B5-8DF7-E8FCE06CF02E}"/>
              </a:ext>
            </a:extLst>
          </p:cNvPr>
          <p:cNvSpPr txBox="1"/>
          <p:nvPr/>
        </p:nvSpPr>
        <p:spPr>
          <a:xfrm>
            <a:off x="2457450" y="1465985"/>
            <a:ext cx="7962899" cy="4488731"/>
          </a:xfrm>
          <a:prstGeom prst="rect">
            <a:avLst/>
          </a:prstGeom>
        </p:spPr>
        <p:txBody>
          <a:bodyPr vert="horz" wrap="square" lIns="91440" tIns="45720" rIns="91440" bIns="45720" rtlCol="0" anchor="ctr">
            <a:noAutofit/>
          </a:bodyPr>
          <a:lstStyle/>
          <a:p>
            <a:pPr algn="l"/>
            <a:r>
              <a:rPr lang="en-US" sz="3200" dirty="0">
                <a:latin typeface="Verdana" panose="020B0604030504040204" pitchFamily="34" charset="0"/>
                <a:ea typeface="Verdana" panose="020B0604030504040204" pitchFamily="34" charset="0"/>
                <a:cs typeface="Verdana" panose="020B0604030504040204" pitchFamily="34" charset="0"/>
              </a:rPr>
              <a:t>USBC members receive:</a:t>
            </a:r>
          </a:p>
          <a:p>
            <a:pPr algn="l"/>
            <a:endParaRPr lang="en-US" sz="1000" dirty="0">
              <a:latin typeface="Verdana" panose="020B0604030504040204" pitchFamily="34" charset="0"/>
              <a:ea typeface="Verdana" panose="020B0604030504040204" pitchFamily="34" charset="0"/>
              <a:cs typeface="Verdana" panose="020B0604030504040204" pitchFamily="34" charset="0"/>
            </a:endParaRPr>
          </a:p>
          <a:p>
            <a:pPr marL="342891" indent="-342891">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A certified average</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891" indent="-342891">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Tournament eligibility</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891" indent="-342891">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Bonding of league prize fund</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891" indent="-342891">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Standardized rules and equipment</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891" indent="-342891">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Member Rewards</a:t>
            </a:r>
          </a:p>
          <a:p>
            <a:pPr algn="l"/>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VO_3">
            <a:hlinkClick r:id="" action="ppaction://media"/>
            <a:extLst>
              <a:ext uri="{FF2B5EF4-FFF2-40B4-BE49-F238E27FC236}">
                <a16:creationId xmlns:a16="http://schemas.microsoft.com/office/drawing/2014/main" id="{AACC7C10-31AA-4353-8F6F-8EB9721CF67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7848600" y="6172200"/>
            <a:ext cx="609600" cy="609600"/>
          </a:xfrm>
          <a:prstGeom prst="rect">
            <a:avLst/>
          </a:prstGeom>
        </p:spPr>
      </p:pic>
    </p:spTree>
    <p:custDataLst>
      <p:tags r:id="rId1"/>
    </p:custDataLst>
    <p:extLst>
      <p:ext uri="{BB962C8B-B14F-4D97-AF65-F5344CB8AC3E}">
        <p14:creationId xmlns:p14="http://schemas.microsoft.com/office/powerpoint/2010/main" val="1477188702"/>
      </p:ext>
    </p:extLst>
  </p:cSld>
  <p:clrMapOvr>
    <a:masterClrMapping/>
  </p:clrMapOvr>
  <p:transition spd="slow" advTm="36703">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extLst mod="1">
    <p:ext uri="{E180D4A7-C9FB-4DFB-919C-405C955672EB}">
      <p14:showEvtLst xmlns:p14="http://schemas.microsoft.com/office/powerpoint/2010/main">
        <p14:playEvt time="514" objId="3"/>
        <p14:stopEvt time="35809"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Finalizing Rosters</a:t>
            </a:r>
          </a:p>
        </p:txBody>
      </p:sp>
      <p:sp>
        <p:nvSpPr>
          <p:cNvPr id="13" name="Rectangle 12">
            <a:extLst>
              <a:ext uri="{FF2B5EF4-FFF2-40B4-BE49-F238E27FC236}">
                <a16:creationId xmlns:a16="http://schemas.microsoft.com/office/drawing/2014/main" id="{10C23C2F-373C-45BC-A7C6-401112A7A69F}"/>
              </a:ext>
            </a:extLst>
          </p:cNvPr>
          <p:cNvSpPr/>
          <p:nvPr/>
        </p:nvSpPr>
        <p:spPr>
          <a:xfrm>
            <a:off x="1828800" y="1548310"/>
            <a:ext cx="9220200" cy="1077218"/>
          </a:xfrm>
          <a:prstGeom prst="rect">
            <a:avLst/>
          </a:prstGeom>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Go over the team rosters with each captain and note any vacancy a team may have.</a:t>
            </a:r>
          </a:p>
        </p:txBody>
      </p:sp>
      <p:grpSp>
        <p:nvGrpSpPr>
          <p:cNvPr id="3" name="Group 2">
            <a:extLst>
              <a:ext uri="{FF2B5EF4-FFF2-40B4-BE49-F238E27FC236}">
                <a16:creationId xmlns:a16="http://schemas.microsoft.com/office/drawing/2014/main" id="{D352A38A-75F2-4ECF-AEEB-32ED25C51FCE}"/>
              </a:ext>
            </a:extLst>
          </p:cNvPr>
          <p:cNvGrpSpPr/>
          <p:nvPr/>
        </p:nvGrpSpPr>
        <p:grpSpPr>
          <a:xfrm>
            <a:off x="5063173" y="3030838"/>
            <a:ext cx="2739707" cy="2697721"/>
            <a:chOff x="3202147" y="2583597"/>
            <a:chExt cx="2739706" cy="2697721"/>
          </a:xfrm>
        </p:grpSpPr>
        <p:sp>
          <p:nvSpPr>
            <p:cNvPr id="14" name="TextBox 13">
              <a:extLst>
                <a:ext uri="{FF2B5EF4-FFF2-40B4-BE49-F238E27FC236}">
                  <a16:creationId xmlns:a16="http://schemas.microsoft.com/office/drawing/2014/main" id="{FB5ECF37-89C1-47E2-9752-56F73A38440E}"/>
                </a:ext>
              </a:extLst>
            </p:cNvPr>
            <p:cNvSpPr txBox="1"/>
            <p:nvPr/>
          </p:nvSpPr>
          <p:spPr>
            <a:xfrm>
              <a:off x="3202147" y="2583597"/>
              <a:ext cx="2739706" cy="2697721"/>
            </a:xfrm>
            <a:prstGeom prst="rect">
              <a:avLst/>
            </a:prstGeom>
            <a:ln>
              <a:solidFill>
                <a:schemeClr val="bg1">
                  <a:lumMod val="65000"/>
                </a:schemeClr>
              </a:solidFill>
            </a:ln>
          </p:spPr>
          <p:txBody>
            <a:bodyPr vert="horz" wrap="square" lIns="91440" tIns="45720" rIns="91440" bIns="45720" rtlCol="0" anchor="ctr">
              <a:normAutofit/>
            </a:bodyPr>
            <a:lstStyle/>
            <a:p>
              <a:pPr algn="l"/>
              <a:r>
                <a:rPr lang="en-US" sz="2000" b="1" dirty="0">
                  <a:latin typeface="Verdana" panose="020B0604030504040204" pitchFamily="34" charset="0"/>
                  <a:ea typeface="Verdana" panose="020B0604030504040204" pitchFamily="34" charset="0"/>
                  <a:cs typeface="Verdana" panose="020B0604030504040204" pitchFamily="34" charset="0"/>
                </a:rPr>
                <a:t>Strikes &amp; Spares</a:t>
              </a:r>
            </a:p>
            <a:p>
              <a:pPr algn="l"/>
              <a:endParaRPr lang="en-US" sz="800" dirty="0">
                <a:latin typeface="Verdana" panose="020B0604030504040204" pitchFamily="34" charset="0"/>
                <a:ea typeface="Verdana" panose="020B0604030504040204" pitchFamily="34" charset="0"/>
                <a:cs typeface="Verdana" panose="020B0604030504040204" pitchFamily="34" charset="0"/>
              </a:endParaRPr>
            </a:p>
            <a:p>
              <a:pPr marL="633397"/>
              <a:r>
                <a:rPr lang="en-US" sz="2000" dirty="0">
                  <a:latin typeface="Verdana" panose="020B0604030504040204" pitchFamily="34" charset="0"/>
                  <a:ea typeface="Verdana" panose="020B0604030504040204" pitchFamily="34" charset="0"/>
                  <a:cs typeface="Verdana" panose="020B0604030504040204" pitchFamily="34" charset="0"/>
                </a:rPr>
                <a:t>Vick Johnson  </a:t>
              </a:r>
            </a:p>
            <a:p>
              <a:pPr marL="633397"/>
              <a:r>
                <a:rPr lang="en-US" sz="2000" dirty="0" err="1">
                  <a:latin typeface="Verdana" panose="020B0604030504040204" pitchFamily="34" charset="0"/>
                  <a:ea typeface="Verdana" panose="020B0604030504040204" pitchFamily="34" charset="0"/>
                  <a:cs typeface="Verdana" panose="020B0604030504040204" pitchFamily="34" charset="0"/>
                </a:rPr>
                <a:t>Torry</a:t>
              </a:r>
              <a:r>
                <a:rPr lang="en-US" sz="2000" dirty="0">
                  <a:latin typeface="Verdana" panose="020B0604030504040204" pitchFamily="34" charset="0"/>
                  <a:ea typeface="Verdana" panose="020B0604030504040204" pitchFamily="34" charset="0"/>
                  <a:cs typeface="Verdana" panose="020B0604030504040204" pitchFamily="34" charset="0"/>
                </a:rPr>
                <a:t> Smith</a:t>
              </a:r>
            </a:p>
            <a:p>
              <a:pPr marL="633397"/>
              <a:r>
                <a:rPr lang="en-US" sz="2000" dirty="0">
                  <a:latin typeface="Verdana" panose="020B0604030504040204" pitchFamily="34" charset="0"/>
                  <a:ea typeface="Verdana" panose="020B0604030504040204" pitchFamily="34" charset="0"/>
                  <a:cs typeface="Verdana" panose="020B0604030504040204" pitchFamily="34" charset="0"/>
                </a:rPr>
                <a:t>Terri Jones</a:t>
              </a:r>
            </a:p>
            <a:p>
              <a:pPr marL="633397"/>
              <a:r>
                <a:rPr lang="en-US" sz="2000" dirty="0">
                  <a:latin typeface="Verdana" panose="020B0604030504040204" pitchFamily="34" charset="0"/>
                  <a:ea typeface="Verdana" panose="020B0604030504040204" pitchFamily="34" charset="0"/>
                  <a:cs typeface="Verdana" panose="020B0604030504040204" pitchFamily="34" charset="0"/>
                </a:rPr>
                <a:t>Joe Bowler</a:t>
              </a:r>
            </a:p>
            <a:p>
              <a:pPr marL="633397"/>
              <a:r>
                <a:rPr lang="en-US" sz="2000" dirty="0">
                  <a:latin typeface="Verdana" panose="020B0604030504040204" pitchFamily="34" charset="0"/>
                  <a:ea typeface="Verdana" panose="020B0604030504040204" pitchFamily="34" charset="0"/>
                  <a:cs typeface="Verdana" panose="020B0604030504040204" pitchFamily="34" charset="0"/>
                </a:rPr>
                <a:t>Steve Wonder</a:t>
              </a:r>
            </a:p>
            <a:p>
              <a:pPr marL="633397"/>
              <a:r>
                <a:rPr lang="en-US" sz="2000" dirty="0">
                  <a:latin typeface="Verdana" panose="020B0604030504040204" pitchFamily="34" charset="0"/>
                  <a:ea typeface="Verdana" panose="020B0604030504040204" pitchFamily="34" charset="0"/>
                  <a:cs typeface="Verdana" panose="020B0604030504040204" pitchFamily="34" charset="0"/>
                </a:rPr>
                <a:t>Kate Middle</a:t>
              </a:r>
            </a:p>
          </p:txBody>
        </p:sp>
        <p:pic>
          <p:nvPicPr>
            <p:cNvPr id="15" name="PPTShape_4" descr="C:\Users\mspridco.USBC\AppData\Local\Microsoft\Windows\Temporary Internet Files\Content.IE5\VPP8CH3E\MC900434663[1].wmf">
              <a:extLst>
                <a:ext uri="{FF2B5EF4-FFF2-40B4-BE49-F238E27FC236}">
                  <a16:creationId xmlns:a16="http://schemas.microsoft.com/office/drawing/2014/main" id="{C70C5F1D-B098-4008-BC28-FE3A048AB087}"/>
                </a:ext>
              </a:extLst>
            </p:cNvPr>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1400" y="32766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PTShape_4" descr="C:\Users\mspridco.USBC\AppData\Local\Microsoft\Windows\Temporary Internet Files\Content.IE5\VPP8CH3E\MC900434663[1].wmf">
              <a:extLst>
                <a:ext uri="{FF2B5EF4-FFF2-40B4-BE49-F238E27FC236}">
                  <a16:creationId xmlns:a16="http://schemas.microsoft.com/office/drawing/2014/main" id="{ED03F7BF-F64F-4A57-82FA-406F1782A15C}"/>
                </a:ext>
              </a:extLst>
            </p:cNvPr>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1400" y="35478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PTShape_4" descr="C:\Users\mspridco.USBC\AppData\Local\Microsoft\Windows\Temporary Internet Files\Content.IE5\VPP8CH3E\MC900434663[1].wmf">
              <a:extLst>
                <a:ext uri="{FF2B5EF4-FFF2-40B4-BE49-F238E27FC236}">
                  <a16:creationId xmlns:a16="http://schemas.microsoft.com/office/drawing/2014/main" id="{8B45AF7D-4BF1-4061-86D0-68D53A576824}"/>
                </a:ext>
              </a:extLst>
            </p:cNvPr>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9456" y="38526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PTShape_4" descr="C:\Users\mspridco.USBC\AppData\Local\Microsoft\Windows\Temporary Internet Files\Content.IE5\VPP8CH3E\MC900434663[1].wmf">
              <a:extLst>
                <a:ext uri="{FF2B5EF4-FFF2-40B4-BE49-F238E27FC236}">
                  <a16:creationId xmlns:a16="http://schemas.microsoft.com/office/drawing/2014/main" id="{83DE319C-0A3C-4B4D-9BE1-A6673916C73B}"/>
                </a:ext>
              </a:extLst>
            </p:cNvPr>
            <p:cNvPicPr>
              <a:picLocks noChangeAspect="1" noChangeArrowheads="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1400" y="41574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PTShape_4" descr="C:\Users\mspridco.USBC\AppData\Local\Microsoft\Windows\Temporary Internet Files\Content.IE5\VPP8CH3E\MC900434663[1].wmf">
              <a:extLst>
                <a:ext uri="{FF2B5EF4-FFF2-40B4-BE49-F238E27FC236}">
                  <a16:creationId xmlns:a16="http://schemas.microsoft.com/office/drawing/2014/main" id="{985CAB41-D30B-4D48-90A2-3DA300FDB69A}"/>
                </a:ext>
              </a:extLst>
            </p:cNvPr>
            <p:cNvPicPr>
              <a:picLocks noChangeAspect="1" noChangeArrowheads="1"/>
            </p:cNvPicPr>
            <p:nvPr>
              <p:custDataLst>
                <p:tags r:id="rId8"/>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1400" y="44958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PTShape_4" descr="C:\Users\mspridco.USBC\AppData\Local\Microsoft\Windows\Temporary Internet Files\Content.IE5\VPP8CH3E\MC900434663[1].wmf">
              <a:extLst>
                <a:ext uri="{FF2B5EF4-FFF2-40B4-BE49-F238E27FC236}">
                  <a16:creationId xmlns:a16="http://schemas.microsoft.com/office/drawing/2014/main" id="{3C398F27-590F-4679-9B89-6EBD101EAE24}"/>
                </a:ext>
              </a:extLst>
            </p:cNvPr>
            <p:cNvPicPr>
              <a:picLocks noChangeAspect="1" noChangeArrowheads="1"/>
            </p:cNvPicPr>
            <p:nvPr>
              <p:custDataLst>
                <p:tags r:id="rId9"/>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589456" y="48006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 name="12">
            <a:hlinkClick r:id="" action="ppaction://media"/>
            <a:extLst>
              <a:ext uri="{FF2B5EF4-FFF2-40B4-BE49-F238E27FC236}">
                <a16:creationId xmlns:a16="http://schemas.microsoft.com/office/drawing/2014/main" id="{FE18C67D-B124-4937-A434-CEC4E0FDF4E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7543800" y="6172200"/>
            <a:ext cx="609600" cy="609600"/>
          </a:xfrm>
          <a:prstGeom prst="rect">
            <a:avLst/>
          </a:prstGeom>
        </p:spPr>
      </p:pic>
    </p:spTree>
    <p:custDataLst>
      <p:tags r:id="rId1"/>
    </p:custDataLst>
    <p:extLst>
      <p:ext uri="{BB962C8B-B14F-4D97-AF65-F5344CB8AC3E}">
        <p14:creationId xmlns:p14="http://schemas.microsoft.com/office/powerpoint/2010/main" val="2411666711"/>
      </p:ext>
    </p:extLst>
  </p:cSld>
  <p:clrMapOvr>
    <a:masterClrMapping/>
  </p:clrMapOvr>
  <p:transition spd="slow" advTm="20935">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559" objId="4"/>
        <p14:stopEvt time="19767"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Updating League Rules</a:t>
            </a:r>
          </a:p>
        </p:txBody>
      </p:sp>
      <p:sp>
        <p:nvSpPr>
          <p:cNvPr id="3" name="Rectangle 2">
            <a:extLst>
              <a:ext uri="{FF2B5EF4-FFF2-40B4-BE49-F238E27FC236}">
                <a16:creationId xmlns:a16="http://schemas.microsoft.com/office/drawing/2014/main" id="{3D4E98CC-B10E-4583-9D0A-D3FA89EC2DD5}"/>
              </a:ext>
            </a:extLst>
          </p:cNvPr>
          <p:cNvSpPr/>
          <p:nvPr/>
        </p:nvSpPr>
        <p:spPr>
          <a:xfrm>
            <a:off x="2495550" y="2218372"/>
            <a:ext cx="7886700" cy="2954655"/>
          </a:xfrm>
          <a:prstGeom prst="rect">
            <a:avLst/>
          </a:prstGeom>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For the league rules: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Update based on league decisions</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Have President check rules</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Make copies to pass out to league officers and team captains</a:t>
            </a:r>
          </a:p>
        </p:txBody>
      </p:sp>
      <p:pic>
        <p:nvPicPr>
          <p:cNvPr id="2" name="13">
            <a:hlinkClick r:id="" action="ppaction://media"/>
            <a:extLst>
              <a:ext uri="{FF2B5EF4-FFF2-40B4-BE49-F238E27FC236}">
                <a16:creationId xmlns:a16="http://schemas.microsoft.com/office/drawing/2014/main" id="{DEA47624-8D89-4678-B5E3-11B89FA1E2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3852093793"/>
      </p:ext>
    </p:extLst>
  </p:cSld>
  <p:clrMapOvr>
    <a:masterClrMapping/>
  </p:clrMapOvr>
  <p:transition spd="slow" advTm="14585">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36" objId="2"/>
        <p14:stopEvt time="13536"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95600" y="2286001"/>
            <a:ext cx="65532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WEEK ONE</a:t>
            </a:r>
          </a:p>
        </p:txBody>
      </p:sp>
      <p:pic>
        <p:nvPicPr>
          <p:cNvPr id="2" name="14">
            <a:hlinkClick r:id="" action="ppaction://media"/>
            <a:extLst>
              <a:ext uri="{FF2B5EF4-FFF2-40B4-BE49-F238E27FC236}">
                <a16:creationId xmlns:a16="http://schemas.microsoft.com/office/drawing/2014/main" id="{39596EA7-FF78-4C6E-85E3-9A79048C9E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096000"/>
            <a:ext cx="609600" cy="609600"/>
          </a:xfrm>
          <a:prstGeom prst="rect">
            <a:avLst/>
          </a:prstGeom>
        </p:spPr>
      </p:pic>
    </p:spTree>
    <p:custDataLst>
      <p:tags r:id="rId1"/>
    </p:custDataLst>
    <p:extLst>
      <p:ext uri="{BB962C8B-B14F-4D97-AF65-F5344CB8AC3E}">
        <p14:creationId xmlns:p14="http://schemas.microsoft.com/office/powerpoint/2010/main" val="1944856921"/>
      </p:ext>
    </p:extLst>
  </p:cSld>
  <p:clrMapOvr>
    <a:masterClrMapping/>
  </p:clrMapOvr>
  <p:transition spd="slow" advTm="2997">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76" objId="2"/>
        <p14:stopEvt time="1759"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PTShape_1" descr="C:\Users\mspridco.USBC\AppData\Local\Microsoft\Windows\Temporary Internet Files\Content.IE5\VPP8CH3E\MC900423153[1].wmf">
            <a:extLst>
              <a:ext uri="{FF2B5EF4-FFF2-40B4-BE49-F238E27FC236}">
                <a16:creationId xmlns:a16="http://schemas.microsoft.com/office/drawing/2014/main" id="{626F1515-E342-4487-B617-6579F210E739}"/>
              </a:ext>
            </a:extLst>
          </p:cNvPr>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838200"/>
            <a:ext cx="3733800" cy="373380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07DCBA-AF90-48B4-9293-C5163F20538D}"/>
              </a:ext>
            </a:extLst>
          </p:cNvPr>
          <p:cNvSpPr txBox="1"/>
          <p:nvPr/>
        </p:nvSpPr>
        <p:spPr>
          <a:xfrm>
            <a:off x="3162300" y="5029200"/>
            <a:ext cx="6553200" cy="680720"/>
          </a:xfrm>
          <a:prstGeom prst="rect">
            <a:avLst/>
          </a:prstGeom>
        </p:spPr>
        <p:txBody>
          <a:bodyPr vert="horz" wrap="square" lIns="91440" tIns="45720" rIns="91440" bIns="45720" rtlCol="0" anchor="ctr">
            <a:normAutofit/>
          </a:bodyPr>
          <a:lstStyle/>
          <a:p>
            <a:pPr algn="ctr"/>
            <a:r>
              <a:rPr lang="en-US" sz="3200" dirty="0"/>
              <a:t>It doesn’t have to be this way!</a:t>
            </a:r>
          </a:p>
        </p:txBody>
      </p:sp>
      <p:pic>
        <p:nvPicPr>
          <p:cNvPr id="3" name="15">
            <a:hlinkClick r:id="" action="ppaction://media"/>
            <a:extLst>
              <a:ext uri="{FF2B5EF4-FFF2-40B4-BE49-F238E27FC236}">
                <a16:creationId xmlns:a16="http://schemas.microsoft.com/office/drawing/2014/main" id="{DE7655DB-EE8E-40DC-A4B4-7467D278F34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661868" y="6173819"/>
            <a:ext cx="609600" cy="609600"/>
          </a:xfrm>
          <a:prstGeom prst="rect">
            <a:avLst/>
          </a:prstGeom>
        </p:spPr>
      </p:pic>
    </p:spTree>
    <p:custDataLst>
      <p:tags r:id="rId1"/>
    </p:custDataLst>
    <p:extLst>
      <p:ext uri="{BB962C8B-B14F-4D97-AF65-F5344CB8AC3E}">
        <p14:creationId xmlns:p14="http://schemas.microsoft.com/office/powerpoint/2010/main" val="1744683768"/>
      </p:ext>
    </p:extLst>
  </p:cSld>
  <p:clrMapOvr>
    <a:masterClrMapping/>
  </p:clrMapOvr>
  <p:transition spd="med" advTm="1158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25" objId="3"/>
        <p14:stopEvt time="1048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838200" y="76200"/>
            <a:ext cx="11353800" cy="1143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League Membership Package</a:t>
            </a:r>
          </a:p>
        </p:txBody>
      </p:sp>
      <p:pic>
        <p:nvPicPr>
          <p:cNvPr id="8" name="Content Placeholder 3">
            <a:extLst>
              <a:ext uri="{FF2B5EF4-FFF2-40B4-BE49-F238E27FC236}">
                <a16:creationId xmlns:a16="http://schemas.microsoft.com/office/drawing/2014/main" id="{380A9BA6-2C49-4F3D-9E31-0B9792C913AC}"/>
              </a:ext>
            </a:extLst>
          </p:cNvPr>
          <p:cNvPicPr>
            <a:picLocks noGrp="1" noChangeAspect="1"/>
          </p:cNvPicPr>
          <p:nvPr>
            <p:ph idx="1"/>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514600" y="1573068"/>
            <a:ext cx="1905000" cy="2465533"/>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BFE30421-9573-4920-B60C-350F0F5079A8}"/>
              </a:ext>
            </a:extLst>
          </p:cNvPr>
          <p:cNvPicPr>
            <a:picLocks noChangeAspect="1"/>
          </p:cNvPicPr>
          <p:nvPr/>
        </p:nvPicPr>
        <p:blipFill>
          <a:blip r:embed="rId9"/>
          <a:stretch>
            <a:fillRect/>
          </a:stretch>
        </p:blipFill>
        <p:spPr>
          <a:xfrm>
            <a:off x="5616276" y="1573068"/>
            <a:ext cx="1600916" cy="2465533"/>
          </a:xfrm>
          <a:prstGeom prst="rect">
            <a:avLst/>
          </a:prstGeom>
          <a:ln>
            <a:solidFill>
              <a:schemeClr val="tx1">
                <a:lumMod val="75000"/>
                <a:lumOff val="25000"/>
              </a:schemeClr>
            </a:solidFill>
          </a:ln>
        </p:spPr>
      </p:pic>
      <p:pic>
        <p:nvPicPr>
          <p:cNvPr id="2" name="Picture 1">
            <a:extLst>
              <a:ext uri="{FF2B5EF4-FFF2-40B4-BE49-F238E27FC236}">
                <a16:creationId xmlns:a16="http://schemas.microsoft.com/office/drawing/2014/main" id="{0DD3EDB9-3DF7-4F2E-82C7-90A633D06BD1}"/>
              </a:ext>
            </a:extLst>
          </p:cNvPr>
          <p:cNvPicPr>
            <a:picLocks noChangeAspect="1"/>
          </p:cNvPicPr>
          <p:nvPr/>
        </p:nvPicPr>
        <p:blipFill>
          <a:blip r:embed="rId10"/>
          <a:stretch>
            <a:fillRect/>
          </a:stretch>
        </p:blipFill>
        <p:spPr>
          <a:xfrm>
            <a:off x="8378387" y="1573068"/>
            <a:ext cx="1908613" cy="2465533"/>
          </a:xfrm>
          <a:prstGeom prst="rect">
            <a:avLst/>
          </a:prstGeom>
        </p:spPr>
      </p:pic>
      <p:pic>
        <p:nvPicPr>
          <p:cNvPr id="9" name="16">
            <a:hlinkClick r:id="" action="ppaction://media"/>
            <a:extLst>
              <a:ext uri="{FF2B5EF4-FFF2-40B4-BE49-F238E27FC236}">
                <a16:creationId xmlns:a16="http://schemas.microsoft.com/office/drawing/2014/main" id="{AE30E659-6EB5-4FC9-B6C4-338C41887A6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651867" y="6176487"/>
            <a:ext cx="609600" cy="609600"/>
          </a:xfrm>
          <a:prstGeom prst="rect">
            <a:avLst/>
          </a:prstGeom>
        </p:spPr>
      </p:pic>
      <p:pic>
        <p:nvPicPr>
          <p:cNvPr id="4" name="Picture 3">
            <a:extLst>
              <a:ext uri="{FF2B5EF4-FFF2-40B4-BE49-F238E27FC236}">
                <a16:creationId xmlns:a16="http://schemas.microsoft.com/office/drawing/2014/main" id="{0F8FE3CF-A876-4F02-922B-22C0F3133C90}"/>
              </a:ext>
            </a:extLst>
          </p:cNvPr>
          <p:cNvPicPr>
            <a:picLocks noChangeAspect="1"/>
          </p:cNvPicPr>
          <p:nvPr/>
        </p:nvPicPr>
        <p:blipFill>
          <a:blip r:embed="rId12"/>
          <a:stretch>
            <a:fillRect/>
          </a:stretch>
        </p:blipFill>
        <p:spPr>
          <a:xfrm>
            <a:off x="4572000" y="4257860"/>
            <a:ext cx="3794066" cy="1609541"/>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700874541"/>
      </p:ext>
    </p:extLst>
  </p:cSld>
  <p:clrMapOvr>
    <a:masterClrMapping/>
  </p:clrMapOvr>
  <p:transition spd="med" advTm="22075">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581" objId="9"/>
        <p14:stopEvt time="20992" objId="9"/>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Come Prepared</a:t>
            </a:r>
          </a:p>
        </p:txBody>
      </p:sp>
      <p:sp>
        <p:nvSpPr>
          <p:cNvPr id="4" name="Content Placeholder 2">
            <a:extLst>
              <a:ext uri="{FF2B5EF4-FFF2-40B4-BE49-F238E27FC236}">
                <a16:creationId xmlns:a16="http://schemas.microsoft.com/office/drawing/2014/main" id="{E706F1EB-71D2-4987-B494-92D3415FB3CF}"/>
              </a:ext>
            </a:extLst>
          </p:cNvPr>
          <p:cNvSpPr>
            <a:spLocks noGrp="1"/>
          </p:cNvSpPr>
          <p:nvPr>
            <p:ph idx="1"/>
          </p:nvPr>
        </p:nvSpPr>
        <p:spPr>
          <a:xfrm>
            <a:off x="2057400" y="1676400"/>
            <a:ext cx="9525000" cy="4343400"/>
          </a:xfrm>
        </p:spPr>
        <p:txBody>
          <a:bodyPr>
            <a:noAutofit/>
          </a:bodyPr>
          <a:lstStyle/>
          <a:p>
            <a:pPr marL="0" indent="0">
              <a:buNone/>
            </a:pPr>
            <a:r>
              <a:rPr lang="en-US" sz="3600" dirty="0">
                <a:latin typeface="Verdana" panose="020B0604030504040204" pitchFamily="34" charset="0"/>
                <a:ea typeface="Verdana" panose="020B0604030504040204" pitchFamily="34" charset="0"/>
                <a:cs typeface="Verdana" panose="020B0604030504040204" pitchFamily="34" charset="0"/>
              </a:rPr>
              <a:t>Your hand-out for each team should include:</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League rules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Organizational Meeting minutes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Membership Applications</a:t>
            </a:r>
          </a:p>
        </p:txBody>
      </p:sp>
      <p:pic>
        <p:nvPicPr>
          <p:cNvPr id="2" name="17">
            <a:hlinkClick r:id="" action="ppaction://media"/>
            <a:extLst>
              <a:ext uri="{FF2B5EF4-FFF2-40B4-BE49-F238E27FC236}">
                <a16:creationId xmlns:a16="http://schemas.microsoft.com/office/drawing/2014/main" id="{FD4C2C37-7CCB-4094-A75D-698B73B177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2380428232"/>
      </p:ext>
    </p:extLst>
  </p:cSld>
  <p:clrMapOvr>
    <a:masterClrMapping/>
  </p:clrMapOvr>
  <p:transition spd="med" advTm="24639">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76" objId="2"/>
        <p14:stopEvt time="23490"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Assigning Team Numbers</a:t>
            </a:r>
          </a:p>
        </p:txBody>
      </p:sp>
      <p:sp>
        <p:nvSpPr>
          <p:cNvPr id="8" name="Content Placeholder 2">
            <a:extLst>
              <a:ext uri="{FF2B5EF4-FFF2-40B4-BE49-F238E27FC236}">
                <a16:creationId xmlns:a16="http://schemas.microsoft.com/office/drawing/2014/main" id="{025E98C2-94B3-45CC-80F5-BD6919437454}"/>
              </a:ext>
            </a:extLst>
          </p:cNvPr>
          <p:cNvSpPr>
            <a:spLocks noGrp="1"/>
          </p:cNvSpPr>
          <p:nvPr>
            <p:ph idx="1"/>
          </p:nvPr>
        </p:nvSpPr>
        <p:spPr>
          <a:xfrm>
            <a:off x="1409700" y="1874837"/>
            <a:ext cx="10058400" cy="4525963"/>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If no rule has been adopted, assign numbers: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Based on finish position from previous season</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By team names drawn from a hat</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Based off previous season’s team number</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In order as they get to the first night of league</a:t>
            </a:r>
          </a:p>
          <a:p>
            <a:endParaRPr lang="en-US" sz="2600" dirty="0">
              <a:latin typeface="Verdana" panose="020B0604030504040204" pitchFamily="34" charset="0"/>
              <a:ea typeface="Verdana" panose="020B0604030504040204" pitchFamily="34" charset="0"/>
              <a:cs typeface="Verdana" panose="020B0604030504040204" pitchFamily="34" charset="0"/>
            </a:endParaRPr>
          </a:p>
        </p:txBody>
      </p:sp>
      <p:pic>
        <p:nvPicPr>
          <p:cNvPr id="3" name="18">
            <a:hlinkClick r:id="" action="ppaction://media"/>
            <a:extLst>
              <a:ext uri="{FF2B5EF4-FFF2-40B4-BE49-F238E27FC236}">
                <a16:creationId xmlns:a16="http://schemas.microsoft.com/office/drawing/2014/main" id="{4B274BF3-0DE5-4308-8128-D21CD3CD2D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096000"/>
            <a:ext cx="609600" cy="609600"/>
          </a:xfrm>
          <a:prstGeom prst="rect">
            <a:avLst/>
          </a:prstGeom>
        </p:spPr>
      </p:pic>
    </p:spTree>
    <p:custDataLst>
      <p:tags r:id="rId1"/>
    </p:custDataLst>
    <p:extLst>
      <p:ext uri="{BB962C8B-B14F-4D97-AF65-F5344CB8AC3E}">
        <p14:creationId xmlns:p14="http://schemas.microsoft.com/office/powerpoint/2010/main" val="4061774476"/>
      </p:ext>
    </p:extLst>
  </p:cSld>
  <p:clrMapOvr>
    <a:masterClrMapping/>
  </p:clrMapOvr>
  <p:transition spd="med" advTm="35292">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38" objId="3"/>
        <p14:stopEvt time="34231"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League Night Responsibilities</a:t>
            </a:r>
          </a:p>
        </p:txBody>
      </p:sp>
      <p:sp>
        <p:nvSpPr>
          <p:cNvPr id="5" name="Content Placeholder 2">
            <a:extLst>
              <a:ext uri="{FF2B5EF4-FFF2-40B4-BE49-F238E27FC236}">
                <a16:creationId xmlns:a16="http://schemas.microsoft.com/office/drawing/2014/main" id="{C4BCF377-A1EA-4018-91EA-1B37C051DA36}"/>
              </a:ext>
            </a:extLst>
          </p:cNvPr>
          <p:cNvSpPr>
            <a:spLocks noGrp="1"/>
          </p:cNvSpPr>
          <p:nvPr>
            <p:ph idx="1"/>
          </p:nvPr>
        </p:nvSpPr>
        <p:spPr>
          <a:xfrm>
            <a:off x="2225040" y="1803400"/>
            <a:ext cx="8763000" cy="4064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Get there early</a:t>
            </a:r>
          </a:p>
          <a:p>
            <a:r>
              <a:rPr lang="en-US" dirty="0">
                <a:latin typeface="Verdana" panose="020B0604030504040204" pitchFamily="34" charset="0"/>
                <a:ea typeface="Verdana" panose="020B0604030504040204" pitchFamily="34" charset="0"/>
                <a:cs typeface="Verdana" panose="020B0604030504040204" pitchFamily="34" charset="0"/>
              </a:rPr>
              <a:t>Set hand-outs on lanes</a:t>
            </a:r>
          </a:p>
          <a:p>
            <a:r>
              <a:rPr lang="en-US" dirty="0">
                <a:latin typeface="Verdana" panose="020B0604030504040204" pitchFamily="34" charset="0"/>
                <a:ea typeface="Verdana" panose="020B0604030504040204" pitchFamily="34" charset="0"/>
                <a:cs typeface="Verdana" panose="020B0604030504040204" pitchFamily="34" charset="0"/>
              </a:rPr>
              <a:t>Greet teams as they come in</a:t>
            </a:r>
          </a:p>
          <a:p>
            <a:r>
              <a:rPr lang="en-US" dirty="0">
                <a:latin typeface="Verdana" panose="020B0604030504040204" pitchFamily="34" charset="0"/>
                <a:ea typeface="Verdana" panose="020B0604030504040204" pitchFamily="34" charset="0"/>
                <a:cs typeface="Verdana" panose="020B0604030504040204" pitchFamily="34" charset="0"/>
              </a:rPr>
              <a:t>Introduce yourself to new members</a:t>
            </a:r>
          </a:p>
          <a:p>
            <a:r>
              <a:rPr lang="en-US" dirty="0">
                <a:latin typeface="Verdana" panose="020B0604030504040204" pitchFamily="34" charset="0"/>
                <a:ea typeface="Verdana" panose="020B0604030504040204" pitchFamily="34" charset="0"/>
                <a:cs typeface="Verdana" panose="020B0604030504040204" pitchFamily="34" charset="0"/>
              </a:rPr>
              <a:t>Inform team captains what you handed out and where you are bowling</a:t>
            </a:r>
          </a:p>
        </p:txBody>
      </p:sp>
      <p:pic>
        <p:nvPicPr>
          <p:cNvPr id="2" name="19">
            <a:hlinkClick r:id="" action="ppaction://media"/>
            <a:extLst>
              <a:ext uri="{FF2B5EF4-FFF2-40B4-BE49-F238E27FC236}">
                <a16:creationId xmlns:a16="http://schemas.microsoft.com/office/drawing/2014/main" id="{FBEFD8B9-35B2-4519-9996-C8BAB844C8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spTree>
    <p:custDataLst>
      <p:tags r:id="rId1"/>
    </p:custDataLst>
    <p:extLst>
      <p:ext uri="{BB962C8B-B14F-4D97-AF65-F5344CB8AC3E}">
        <p14:creationId xmlns:p14="http://schemas.microsoft.com/office/powerpoint/2010/main" val="1618209665"/>
      </p:ext>
    </p:extLst>
  </p:cSld>
  <p:clrMapOvr>
    <a:masterClrMapping/>
  </p:clrMapOvr>
  <p:transition spd="slow" advTm="29098">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16" objId="2"/>
        <p14:stopEvt time="2810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842BC-207C-4566-BEDE-ED977908E198}"/>
              </a:ext>
            </a:extLst>
          </p:cNvPr>
          <p:cNvSpPr>
            <a:spLocks noGrp="1"/>
          </p:cNvSpPr>
          <p:nvPr>
            <p:ph type="title"/>
          </p:nvPr>
        </p:nvSpPr>
        <p:spPr>
          <a:xfrm>
            <a:off x="838200" y="76200"/>
            <a:ext cx="113538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Introduction</a:t>
            </a:r>
          </a:p>
        </p:txBody>
      </p:sp>
      <p:sp>
        <p:nvSpPr>
          <p:cNvPr id="5" name="TextBox 4">
            <a:extLst>
              <a:ext uri="{FF2B5EF4-FFF2-40B4-BE49-F238E27FC236}">
                <a16:creationId xmlns:a16="http://schemas.microsoft.com/office/drawing/2014/main" id="{7D1EDB21-7706-42B8-A403-E380A45F114C}"/>
              </a:ext>
            </a:extLst>
          </p:cNvPr>
          <p:cNvSpPr txBox="1"/>
          <p:nvPr/>
        </p:nvSpPr>
        <p:spPr>
          <a:xfrm>
            <a:off x="2209800" y="1680805"/>
            <a:ext cx="8458200" cy="3816429"/>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This lesson is broken into six sections:</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Meetings</a:t>
            </a: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The Organizational Meeting</a:t>
            </a: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Week One</a:t>
            </a: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League Certification</a:t>
            </a: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Weekly Duties</a:t>
            </a: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Season Wrap-up</a:t>
            </a:r>
          </a:p>
        </p:txBody>
      </p:sp>
      <p:pic>
        <p:nvPicPr>
          <p:cNvPr id="2" name="1">
            <a:hlinkClick r:id="" action="ppaction://media"/>
            <a:extLst>
              <a:ext uri="{FF2B5EF4-FFF2-40B4-BE49-F238E27FC236}">
                <a16:creationId xmlns:a16="http://schemas.microsoft.com/office/drawing/2014/main" id="{9CD57AF3-177A-4CBD-849D-A386D451298E}"/>
              </a:ext>
            </a:extLst>
          </p:cNvPr>
          <p:cNvPicPr>
            <a:picLocks noChangeAspect="1"/>
          </p:cNvPicPr>
          <p:nvPr>
            <a:audioFile r:link="rId2"/>
            <p:extLst>
              <p:ext uri="{DAA4B4D4-6D71-4841-9C94-3DE7FCFB9230}">
                <p14:media xmlns:p14="http://schemas.microsoft.com/office/powerpoint/2010/main" r:embed="rId3">
                  <p14:trim st="43829"/>
                </p14:media>
              </p:ext>
            </p:extLst>
          </p:nvPr>
        </p:nvPicPr>
        <p:blipFill>
          <a:blip r:embed="rId7"/>
          <a:stretch>
            <a:fillRect/>
          </a:stretch>
        </p:blipFill>
        <p:spPr>
          <a:xfrm>
            <a:off x="7315200" y="6096000"/>
            <a:ext cx="609600" cy="609600"/>
          </a:xfrm>
          <a:prstGeom prst="rect">
            <a:avLst/>
          </a:prstGeom>
        </p:spPr>
      </p:pic>
    </p:spTree>
    <p:custDataLst>
      <p:tags r:id="rId1"/>
    </p:custDataLst>
    <p:extLst>
      <p:ext uri="{BB962C8B-B14F-4D97-AF65-F5344CB8AC3E}">
        <p14:creationId xmlns:p14="http://schemas.microsoft.com/office/powerpoint/2010/main" val="3668736596"/>
      </p:ext>
    </p:extLst>
  </p:cSld>
  <p:clrMapOvr>
    <a:masterClrMapping/>
  </p:clrMapOvr>
  <p:transition spd="slow" advTm="1283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37" objId="2"/>
        <p14:stopEvt time="11609"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USBC Membership</a:t>
            </a:r>
          </a:p>
        </p:txBody>
      </p:sp>
      <p:sp>
        <p:nvSpPr>
          <p:cNvPr id="5" name="Content Placeholder 2">
            <a:extLst>
              <a:ext uri="{FF2B5EF4-FFF2-40B4-BE49-F238E27FC236}">
                <a16:creationId xmlns:a16="http://schemas.microsoft.com/office/drawing/2014/main" id="{09E8A348-6076-45AF-93ED-4E8570517682}"/>
              </a:ext>
            </a:extLst>
          </p:cNvPr>
          <p:cNvSpPr>
            <a:spLocks noGrp="1"/>
          </p:cNvSpPr>
          <p:nvPr>
            <p:ph idx="1"/>
          </p:nvPr>
        </p:nvSpPr>
        <p:spPr>
          <a:xfrm>
            <a:off x="1314450" y="1426326"/>
            <a:ext cx="9563100" cy="4752070"/>
          </a:xfrm>
        </p:spPr>
        <p:txBody>
          <a:bodyPr wrap="square">
            <a:spAutoFit/>
          </a:bodyPr>
          <a:lstStyle/>
          <a:p>
            <a:pPr marL="0" indent="0">
              <a:buNone/>
            </a:pPr>
            <a:r>
              <a:rPr lang="en-US" sz="2400" b="1" dirty="0">
                <a:latin typeface="Verdana" panose="020B0604030504040204" pitchFamily="34" charset="0"/>
                <a:ea typeface="Verdana" panose="020B0604030504040204" pitchFamily="34" charset="0"/>
                <a:cs typeface="Verdana" panose="020B0604030504040204" pitchFamily="34" charset="0"/>
              </a:rPr>
              <a:t>     USBC Rule 101 states:</a:t>
            </a:r>
          </a:p>
          <a:p>
            <a:pPr marL="400050" lvl="1" indent="0">
              <a:buNone/>
            </a:pPr>
            <a:r>
              <a:rPr lang="en-US" sz="2000" dirty="0">
                <a:latin typeface="Verdana" panose="020B0604030504040204" pitchFamily="34" charset="0"/>
                <a:ea typeface="Verdana" panose="020B0604030504040204" pitchFamily="34" charset="0"/>
                <a:cs typeface="Verdana" panose="020B0604030504040204" pitchFamily="34" charset="0"/>
              </a:rPr>
              <a:t>To be eligible to bowl in a USBC league, a bowler must:</a:t>
            </a:r>
          </a:p>
          <a:p>
            <a:pPr marL="685800" lvl="1" indent="-285750">
              <a:buFont typeface="+mj-lt"/>
              <a:buAutoNum type="alphaLcPeriod"/>
            </a:pPr>
            <a:r>
              <a:rPr lang="en-US" sz="2000" dirty="0">
                <a:latin typeface="Verdana" panose="020B0604030504040204" pitchFamily="34" charset="0"/>
                <a:ea typeface="Verdana" panose="020B0604030504040204" pitchFamily="34" charset="0"/>
                <a:cs typeface="Verdana" panose="020B0604030504040204" pitchFamily="34" charset="0"/>
              </a:rPr>
              <a:t>Complete an individual membership application in each league the bowler participates in.</a:t>
            </a:r>
          </a:p>
          <a:p>
            <a:pPr marL="685800" lvl="1" indent="-285750">
              <a:buFont typeface="+mj-lt"/>
              <a:buAutoNum type="alphaLcPeriod"/>
            </a:pPr>
            <a:r>
              <a:rPr lang="en-US" sz="2000" dirty="0">
                <a:latin typeface="Verdana" panose="020B0604030504040204" pitchFamily="34" charset="0"/>
                <a:ea typeface="Verdana" panose="020B0604030504040204" pitchFamily="34" charset="0"/>
                <a:cs typeface="Verdana" panose="020B0604030504040204" pitchFamily="34" charset="0"/>
              </a:rPr>
              <a:t>Pay or show proof of payment of USBC dues and the required association membership fees in effect for the current season before:</a:t>
            </a:r>
          </a:p>
          <a:p>
            <a:pPr marL="1082675" lvl="2" indent="-282575">
              <a:buFont typeface="+mj-lt"/>
              <a:buAutoNum type="arabicPeriod"/>
            </a:pPr>
            <a:r>
              <a:rPr lang="en-US" sz="2000" b="1" dirty="0">
                <a:latin typeface="Verdana" panose="020B0604030504040204" pitchFamily="34" charset="0"/>
                <a:ea typeface="Verdana" panose="020B0604030504040204" pitchFamily="34" charset="0"/>
                <a:cs typeface="Verdana" panose="020B0604030504040204" pitchFamily="34" charset="0"/>
              </a:rPr>
              <a:t>Adult membership:</a:t>
            </a:r>
            <a:r>
              <a:rPr lang="en-US" sz="2000" dirty="0">
                <a:latin typeface="Verdana" panose="020B0604030504040204" pitchFamily="34" charset="0"/>
                <a:ea typeface="Verdana" panose="020B0604030504040204" pitchFamily="34" charset="0"/>
                <a:cs typeface="Verdana" panose="020B0604030504040204" pitchFamily="34" charset="0"/>
              </a:rPr>
              <a:t> Completion of the bowler’s first series.</a:t>
            </a:r>
          </a:p>
          <a:p>
            <a:pPr marL="1082675" lvl="2" indent="-282575">
              <a:buFont typeface="+mj-lt"/>
              <a:buAutoNum type="arabicPeriod"/>
            </a:pPr>
            <a:r>
              <a:rPr lang="en-US" sz="2000" b="1" dirty="0">
                <a:latin typeface="Verdana" panose="020B0604030504040204" pitchFamily="34" charset="0"/>
                <a:ea typeface="Verdana" panose="020B0604030504040204" pitchFamily="34" charset="0"/>
                <a:cs typeface="Verdana" panose="020B0604030504040204" pitchFamily="34" charset="0"/>
              </a:rPr>
              <a:t>Youth membership:</a:t>
            </a:r>
            <a:r>
              <a:rPr lang="en-US" sz="2000" dirty="0">
                <a:latin typeface="Verdana" panose="020B0604030504040204" pitchFamily="34" charset="0"/>
                <a:ea typeface="Verdana" panose="020B0604030504040204" pitchFamily="34" charset="0"/>
                <a:cs typeface="Verdana" panose="020B0604030504040204" pitchFamily="34" charset="0"/>
              </a:rPr>
              <a:t> The bowler’s third session of</a:t>
            </a:r>
            <a:r>
              <a:rPr lang="en-US" sz="2000" dirty="0">
                <a:solidFill>
                  <a:srgbClr val="FF00FF"/>
                </a:solidFill>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competition.</a:t>
            </a:r>
          </a:p>
          <a:p>
            <a:pPr marL="400050" lvl="1"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pPr marL="400050" lvl="1" indent="0">
              <a:buNone/>
            </a:pPr>
            <a:r>
              <a:rPr lang="en-US" sz="2000" dirty="0">
                <a:latin typeface="Verdana" panose="020B0604030504040204" pitchFamily="34" charset="0"/>
                <a:ea typeface="Verdana" panose="020B0604030504040204" pitchFamily="34" charset="0"/>
                <a:cs typeface="Verdana" panose="020B0604030504040204" pitchFamily="34" charset="0"/>
              </a:rPr>
              <a:t>Any team using a player who has not satisfied USBC membership      eligibility requirements subjects the games in which the bowler  participated to forfeiture.</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20">
            <a:hlinkClick r:id="" action="ppaction://media"/>
            <a:extLst>
              <a:ext uri="{FF2B5EF4-FFF2-40B4-BE49-F238E27FC236}">
                <a16:creationId xmlns:a16="http://schemas.microsoft.com/office/drawing/2014/main" id="{1294FE6A-755D-4A6B-B925-D84F17D575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47916"/>
            <a:ext cx="609600" cy="609600"/>
          </a:xfrm>
          <a:prstGeom prst="rect">
            <a:avLst/>
          </a:prstGeom>
        </p:spPr>
      </p:pic>
    </p:spTree>
    <p:custDataLst>
      <p:tags r:id="rId1"/>
    </p:custDataLst>
    <p:extLst>
      <p:ext uri="{BB962C8B-B14F-4D97-AF65-F5344CB8AC3E}">
        <p14:creationId xmlns:p14="http://schemas.microsoft.com/office/powerpoint/2010/main" val="3108145324"/>
      </p:ext>
    </p:extLst>
  </p:cSld>
  <p:clrMapOvr>
    <a:masterClrMapping/>
  </p:clrMapOvr>
  <p:transition spd="slow" advTm="28598">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830" objId="4"/>
        <p14:stopEvt time="27713"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Membership Receipt</a:t>
            </a:r>
          </a:p>
        </p:txBody>
      </p:sp>
      <p:pic>
        <p:nvPicPr>
          <p:cNvPr id="3" name="21">
            <a:hlinkClick r:id="" action="ppaction://media"/>
            <a:extLst>
              <a:ext uri="{FF2B5EF4-FFF2-40B4-BE49-F238E27FC236}">
                <a16:creationId xmlns:a16="http://schemas.microsoft.com/office/drawing/2014/main" id="{4069C04A-5425-47CD-ABC4-F8A5DBE0120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grpSp>
        <p:nvGrpSpPr>
          <p:cNvPr id="8" name="Group 7">
            <a:extLst>
              <a:ext uri="{FF2B5EF4-FFF2-40B4-BE49-F238E27FC236}">
                <a16:creationId xmlns:a16="http://schemas.microsoft.com/office/drawing/2014/main" id="{10D833F1-384E-4A56-BD44-FDB07D8893A7}"/>
              </a:ext>
            </a:extLst>
          </p:cNvPr>
          <p:cNvGrpSpPr/>
          <p:nvPr/>
        </p:nvGrpSpPr>
        <p:grpSpPr>
          <a:xfrm>
            <a:off x="1877344" y="1676400"/>
            <a:ext cx="8409656" cy="3811823"/>
            <a:chOff x="1828800" y="1676400"/>
            <a:chExt cx="8409656" cy="3811823"/>
          </a:xfrm>
        </p:grpSpPr>
        <p:pic>
          <p:nvPicPr>
            <p:cNvPr id="17" name="Picture 16">
              <a:extLst>
                <a:ext uri="{FF2B5EF4-FFF2-40B4-BE49-F238E27FC236}">
                  <a16:creationId xmlns:a16="http://schemas.microsoft.com/office/drawing/2014/main" id="{253349CA-6465-4AE7-A706-7C599609A4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1905000"/>
              <a:ext cx="5336824" cy="3244921"/>
            </a:xfrm>
            <a:prstGeom prst="rect">
              <a:avLst/>
            </a:prstGeom>
            <a:ln>
              <a:solidFill>
                <a:schemeClr val="bg1">
                  <a:lumMod val="50000"/>
                </a:schemeClr>
              </a:solidFill>
            </a:ln>
          </p:spPr>
        </p:pic>
        <p:pic>
          <p:nvPicPr>
            <p:cNvPr id="19" name="Picture 18">
              <a:extLst>
                <a:ext uri="{FF2B5EF4-FFF2-40B4-BE49-F238E27FC236}">
                  <a16:creationId xmlns:a16="http://schemas.microsoft.com/office/drawing/2014/main" id="{6F18378F-BCBE-4D7D-A0AD-6C0CEDDA1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0480" y="1676400"/>
              <a:ext cx="2587976" cy="3811823"/>
            </a:xfrm>
            <a:prstGeom prst="rect">
              <a:avLst/>
            </a:prstGeom>
            <a:ln w="28575">
              <a:solidFill>
                <a:srgbClr val="00B050"/>
              </a:solidFill>
              <a:prstDash val="dash"/>
            </a:ln>
          </p:spPr>
        </p:pic>
        <p:cxnSp>
          <p:nvCxnSpPr>
            <p:cNvPr id="4" name="Straight Connector 3">
              <a:extLst>
                <a:ext uri="{FF2B5EF4-FFF2-40B4-BE49-F238E27FC236}">
                  <a16:creationId xmlns:a16="http://schemas.microsoft.com/office/drawing/2014/main" id="{EF5F99B4-C48B-4F0C-84B8-F483902A2577}"/>
                </a:ext>
              </a:extLst>
            </p:cNvPr>
            <p:cNvCxnSpPr/>
            <p:nvPr/>
          </p:nvCxnSpPr>
          <p:spPr>
            <a:xfrm flipV="1">
              <a:off x="7165624" y="1676400"/>
              <a:ext cx="454376" cy="2286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7C062D1-735F-4FEE-A0FD-852391DEBDA1}"/>
                </a:ext>
              </a:extLst>
            </p:cNvPr>
            <p:cNvCxnSpPr/>
            <p:nvPr/>
          </p:nvCxnSpPr>
          <p:spPr>
            <a:xfrm>
              <a:off x="7165624" y="5149921"/>
              <a:ext cx="454376" cy="338302"/>
            </a:xfrm>
            <a:prstGeom prst="line">
              <a:avLst/>
            </a:prstGeom>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4290564634"/>
      </p:ext>
    </p:extLst>
  </p:cSld>
  <p:clrMapOvr>
    <a:masterClrMapping/>
  </p:clrMapOvr>
  <p:transition spd="slow" advTm="26202">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04" objId="3"/>
        <p14:stopEvt time="25252"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19400" y="1905000"/>
            <a:ext cx="6553200"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League Certification</a:t>
            </a:r>
          </a:p>
        </p:txBody>
      </p:sp>
      <p:pic>
        <p:nvPicPr>
          <p:cNvPr id="3" name="22">
            <a:hlinkClick r:id="" action="ppaction://media"/>
            <a:extLst>
              <a:ext uri="{FF2B5EF4-FFF2-40B4-BE49-F238E27FC236}">
                <a16:creationId xmlns:a16="http://schemas.microsoft.com/office/drawing/2014/main" id="{D7F409E0-42E1-45B2-BE5E-951FD45322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455899971"/>
      </p:ext>
    </p:extLst>
  </p:cSld>
  <p:clrMapOvr>
    <a:masterClrMapping/>
  </p:clrMapOvr>
  <p:transition spd="slow" advTm="4486">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521" objId="3"/>
        <p14:stopEvt time="3455"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Temporary Certification</a:t>
            </a:r>
          </a:p>
        </p:txBody>
      </p:sp>
      <p:sp>
        <p:nvSpPr>
          <p:cNvPr id="8" name="Content Placeholder 2">
            <a:extLst>
              <a:ext uri="{FF2B5EF4-FFF2-40B4-BE49-F238E27FC236}">
                <a16:creationId xmlns:a16="http://schemas.microsoft.com/office/drawing/2014/main" id="{34CDD100-7656-44AD-8186-CE7CA4CC94FB}"/>
              </a:ext>
            </a:extLst>
          </p:cNvPr>
          <p:cNvSpPr>
            <a:spLocks noGrp="1"/>
          </p:cNvSpPr>
          <p:nvPr>
            <p:ph idx="1"/>
          </p:nvPr>
        </p:nvSpPr>
        <p:spPr>
          <a:xfrm>
            <a:off x="1952625" y="1915160"/>
            <a:ext cx="8972550" cy="3454400"/>
          </a:xfrm>
        </p:spPr>
        <p:txBody>
          <a:bodyPr>
            <a:normAutofit/>
          </a:bodyPr>
          <a:lstStyle/>
          <a:p>
            <a:pPr marL="0" indent="0">
              <a:buNone/>
            </a:pPr>
            <a:r>
              <a:rPr lang="en-US" sz="3600" dirty="0">
                <a:latin typeface="Verdana" panose="020B0604030504040204" pitchFamily="34" charset="0"/>
                <a:ea typeface="Verdana" panose="020B0604030504040204" pitchFamily="34" charset="0"/>
                <a:cs typeface="Verdana" panose="020B0604030504040204" pitchFamily="34" charset="0"/>
              </a:rPr>
              <a:t>Each USBC league is: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Temporarily certified for 30 days counting the first day of competition</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Eligible for all membership services while temporarily certified</a:t>
            </a:r>
          </a:p>
        </p:txBody>
      </p:sp>
      <p:pic>
        <p:nvPicPr>
          <p:cNvPr id="2" name="23">
            <a:hlinkClick r:id="" action="ppaction://media"/>
            <a:extLst>
              <a:ext uri="{FF2B5EF4-FFF2-40B4-BE49-F238E27FC236}">
                <a16:creationId xmlns:a16="http://schemas.microsoft.com/office/drawing/2014/main" id="{4ABEDCB9-2778-4C99-A93F-2EDE19FBD1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spTree>
    <p:custDataLst>
      <p:tags r:id="rId1"/>
    </p:custDataLst>
    <p:extLst>
      <p:ext uri="{BB962C8B-B14F-4D97-AF65-F5344CB8AC3E}">
        <p14:creationId xmlns:p14="http://schemas.microsoft.com/office/powerpoint/2010/main" val="3579063691"/>
      </p:ext>
    </p:extLst>
  </p:cSld>
  <p:clrMapOvr>
    <a:masterClrMapping/>
  </p:clrMapOvr>
  <p:transition spd="med" advTm="2075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27" objId="2"/>
        <p14:stopEvt time="19768"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Certification Form</a:t>
            </a:r>
          </a:p>
        </p:txBody>
      </p:sp>
      <p:sp>
        <p:nvSpPr>
          <p:cNvPr id="8" name="Rectangle 7">
            <a:extLst>
              <a:ext uri="{FF2B5EF4-FFF2-40B4-BE49-F238E27FC236}">
                <a16:creationId xmlns:a16="http://schemas.microsoft.com/office/drawing/2014/main" id="{B0627F3C-FED0-4885-BC01-69C28858BFFB}"/>
              </a:ext>
            </a:extLst>
          </p:cNvPr>
          <p:cNvSpPr/>
          <p:nvPr/>
        </p:nvSpPr>
        <p:spPr>
          <a:xfrm>
            <a:off x="5943600" y="1828800"/>
            <a:ext cx="5105399" cy="3046988"/>
          </a:xfrm>
          <a:prstGeom prst="rect">
            <a:avLst/>
          </a:prstGeom>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To insure there is no delay in certification of the league, make sure the league application is filled out entirely and correctly.</a:t>
            </a:r>
          </a:p>
        </p:txBody>
      </p:sp>
      <p:pic>
        <p:nvPicPr>
          <p:cNvPr id="2" name="24">
            <a:hlinkClick r:id="" action="ppaction://media"/>
            <a:extLst>
              <a:ext uri="{FF2B5EF4-FFF2-40B4-BE49-F238E27FC236}">
                <a16:creationId xmlns:a16="http://schemas.microsoft.com/office/drawing/2014/main" id="{DE398BCC-4189-457E-8119-95B115333D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96200" y="6172200"/>
            <a:ext cx="609600" cy="609600"/>
          </a:xfrm>
          <a:prstGeom prst="rect">
            <a:avLst/>
          </a:prstGeom>
        </p:spPr>
      </p:pic>
      <p:pic>
        <p:nvPicPr>
          <p:cNvPr id="10" name="Picture 9">
            <a:extLst>
              <a:ext uri="{FF2B5EF4-FFF2-40B4-BE49-F238E27FC236}">
                <a16:creationId xmlns:a16="http://schemas.microsoft.com/office/drawing/2014/main" id="{CD7C15C9-152D-4A31-8B54-F57D37EF7C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0" y="1143000"/>
            <a:ext cx="3657600" cy="4687354"/>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4205897490"/>
      </p:ext>
    </p:extLst>
  </p:cSld>
  <p:clrMapOvr>
    <a:masterClrMapping/>
  </p:clrMapOvr>
  <p:transition spd="med" advTm="15468">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83" objId="2"/>
        <p14:stopEvt time="14583"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Lane Conditions</a:t>
            </a:r>
          </a:p>
        </p:txBody>
      </p:sp>
      <p:pic>
        <p:nvPicPr>
          <p:cNvPr id="17" name="Picture 16">
            <a:extLst>
              <a:ext uri="{FF2B5EF4-FFF2-40B4-BE49-F238E27FC236}">
                <a16:creationId xmlns:a16="http://schemas.microsoft.com/office/drawing/2014/main" id="{8CB2103F-AEA4-4537-AC8D-B87042FA9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6172200" y="1828800"/>
            <a:ext cx="99230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CE71E6BD-9FD9-4A87-9C17-0533A2C6AF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501" y="1599338"/>
            <a:ext cx="2353626" cy="2134463"/>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2" name="VO_1">
            <a:hlinkClick r:id="" action="ppaction://media"/>
            <a:extLst>
              <a:ext uri="{FF2B5EF4-FFF2-40B4-BE49-F238E27FC236}">
                <a16:creationId xmlns:a16="http://schemas.microsoft.com/office/drawing/2014/main" id="{DD0F3B66-5D22-409D-9869-F0153E486D2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036514" y="6096000"/>
            <a:ext cx="609600" cy="609600"/>
          </a:xfrm>
          <a:prstGeom prst="rect">
            <a:avLst/>
          </a:prstGeom>
        </p:spPr>
      </p:pic>
    </p:spTree>
    <p:custDataLst>
      <p:tags r:id="rId1"/>
    </p:custDataLst>
    <p:extLst>
      <p:ext uri="{BB962C8B-B14F-4D97-AF65-F5344CB8AC3E}">
        <p14:creationId xmlns:p14="http://schemas.microsoft.com/office/powerpoint/2010/main" val="3037038183"/>
      </p:ext>
    </p:extLst>
  </p:cSld>
  <p:clrMapOvr>
    <a:masterClrMapping/>
  </p:clrMapOvr>
  <p:transition spd="med" advTm="17187">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E180D4A7-C9FB-4DFB-919C-405C955672EB}">
      <p14:showEvtLst xmlns:p14="http://schemas.microsoft.com/office/powerpoint/2010/main">
        <p14:playEvt time="515" objId="2"/>
        <p14:stopEvt time="16156"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106993"/>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Schedule</a:t>
            </a:r>
          </a:p>
        </p:txBody>
      </p:sp>
      <p:cxnSp>
        <p:nvCxnSpPr>
          <p:cNvPr id="10" name="Straight Arrow Connector 9">
            <a:extLst>
              <a:ext uri="{FF2B5EF4-FFF2-40B4-BE49-F238E27FC236}">
                <a16:creationId xmlns:a16="http://schemas.microsoft.com/office/drawing/2014/main" id="{F49F9177-9561-4206-AF31-11E9CEEC9FAC}"/>
              </a:ext>
            </a:extLst>
          </p:cNvPr>
          <p:cNvCxnSpPr>
            <a:cxnSpLocks/>
            <a:stCxn id="3" idx="1"/>
          </p:cNvCxnSpPr>
          <p:nvPr/>
        </p:nvCxnSpPr>
        <p:spPr>
          <a:xfrm flipH="1">
            <a:off x="4114800" y="2090734"/>
            <a:ext cx="2667000" cy="500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C19B7F7-33A0-4EB2-B0AC-647689BEB64D}"/>
              </a:ext>
            </a:extLst>
          </p:cNvPr>
          <p:cNvPicPr>
            <a:picLocks noChangeAspect="1"/>
          </p:cNvPicPr>
          <p:nvPr/>
        </p:nvPicPr>
        <p:blipFill>
          <a:blip r:embed="rId8"/>
          <a:stretch>
            <a:fillRect/>
          </a:stretch>
        </p:blipFill>
        <p:spPr>
          <a:xfrm>
            <a:off x="6781800" y="1752600"/>
            <a:ext cx="2980588" cy="676268"/>
          </a:xfrm>
          <a:prstGeom prst="rect">
            <a:avLst/>
          </a:prstGeom>
          <a:ln>
            <a:solidFill>
              <a:schemeClr val="bg1">
                <a:lumMod val="50000"/>
              </a:schemeClr>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698A4C15-64EA-4338-AC1A-8C6F8C12A460}"/>
              </a:ext>
            </a:extLst>
          </p:cNvPr>
          <p:cNvSpPr/>
          <p:nvPr/>
        </p:nvSpPr>
        <p:spPr>
          <a:xfrm>
            <a:off x="6628041" y="3048000"/>
            <a:ext cx="3288107" cy="2123658"/>
          </a:xfrm>
          <a:prstGeom prst="rect">
            <a:avLst/>
          </a:prstGeom>
        </p:spPr>
        <p:txBody>
          <a:bodyPr wrap="square">
            <a:sp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One common mistake is secretaries not including the playoffs or any special contest as part of the schedule. </a:t>
            </a:r>
          </a:p>
        </p:txBody>
      </p:sp>
      <p:pic>
        <p:nvPicPr>
          <p:cNvPr id="13" name="26">
            <a:hlinkClick r:id="" action="ppaction://media"/>
            <a:extLst>
              <a:ext uri="{FF2B5EF4-FFF2-40B4-BE49-F238E27FC236}">
                <a16:creationId xmlns:a16="http://schemas.microsoft.com/office/drawing/2014/main" id="{FC8C824C-33E4-4C9A-812E-FACA8174A39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620000" y="6172200"/>
            <a:ext cx="609600" cy="609600"/>
          </a:xfrm>
          <a:prstGeom prst="rect">
            <a:avLst/>
          </a:prstGeom>
        </p:spPr>
      </p:pic>
      <p:pic>
        <p:nvPicPr>
          <p:cNvPr id="14" name="Picture 13">
            <a:extLst>
              <a:ext uri="{FF2B5EF4-FFF2-40B4-BE49-F238E27FC236}">
                <a16:creationId xmlns:a16="http://schemas.microsoft.com/office/drawing/2014/main" id="{39270638-E9DC-4289-A9B0-DFF606846249}"/>
              </a:ext>
            </a:extLst>
          </p:cNvPr>
          <p:cNvPicPr>
            <a:picLocks noChangeAspect="1"/>
          </p:cNvPicPr>
          <p:nvPr/>
        </p:nvPicPr>
        <p:blipFill>
          <a:blip r:embed="rId10"/>
          <a:stretch>
            <a:fillRect/>
          </a:stretch>
        </p:blipFill>
        <p:spPr>
          <a:xfrm>
            <a:off x="7480091" y="2391862"/>
            <a:ext cx="1499019" cy="480817"/>
          </a:xfrm>
          <a:prstGeom prst="rect">
            <a:avLst/>
          </a:prstGeom>
          <a:ln>
            <a:solidFill>
              <a:schemeClr val="bg1">
                <a:lumMod val="50000"/>
              </a:schemeClr>
            </a:solidFill>
          </a:ln>
          <a:effectLst>
            <a:outerShdw blurRad="50800" dist="38100" dir="8100000" algn="tr" rotWithShape="0">
              <a:prstClr val="black">
                <a:alpha val="40000"/>
              </a:prstClr>
            </a:outerShdw>
          </a:effectLst>
        </p:spPr>
      </p:pic>
      <p:cxnSp>
        <p:nvCxnSpPr>
          <p:cNvPr id="15" name="Straight Arrow Connector 14">
            <a:extLst>
              <a:ext uri="{FF2B5EF4-FFF2-40B4-BE49-F238E27FC236}">
                <a16:creationId xmlns:a16="http://schemas.microsoft.com/office/drawing/2014/main" id="{EB72523B-0514-4741-A88F-FFF0F05F9BCE}"/>
              </a:ext>
            </a:extLst>
          </p:cNvPr>
          <p:cNvCxnSpPr>
            <a:cxnSpLocks/>
            <a:stCxn id="3" idx="1"/>
          </p:cNvCxnSpPr>
          <p:nvPr/>
        </p:nvCxnSpPr>
        <p:spPr>
          <a:xfrm flipH="1">
            <a:off x="6096000" y="2090734"/>
            <a:ext cx="685800" cy="4026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740163604"/>
      </p:ext>
    </p:extLst>
  </p:cSld>
  <p:clrMapOvr>
    <a:masterClrMapping/>
  </p:clrMapOvr>
  <p:transition spd="med" advTm="23283">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E180D4A7-C9FB-4DFB-919C-405C955672EB}">
      <p14:showEvtLst xmlns:p14="http://schemas.microsoft.com/office/powerpoint/2010/main">
        <p14:playEvt time="510" objId="13"/>
        <p14:stopEvt time="22285" objId="1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Officers</a:t>
            </a:r>
          </a:p>
        </p:txBody>
      </p:sp>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5105400" y="2059502"/>
            <a:ext cx="1521620" cy="75989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23FD306-5407-49A9-A7BF-82C79205599C}"/>
              </a:ext>
            </a:extLst>
          </p:cNvPr>
          <p:cNvSpPr/>
          <p:nvPr/>
        </p:nvSpPr>
        <p:spPr>
          <a:xfrm>
            <a:off x="6820319" y="2971800"/>
            <a:ext cx="3276600" cy="1938992"/>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Make sure e-mail addresses for all officers are entered, accurate and current.</a:t>
            </a:r>
          </a:p>
        </p:txBody>
      </p:sp>
      <p:pic>
        <p:nvPicPr>
          <p:cNvPr id="2" name="Picture 1">
            <a:extLst>
              <a:ext uri="{FF2B5EF4-FFF2-40B4-BE49-F238E27FC236}">
                <a16:creationId xmlns:a16="http://schemas.microsoft.com/office/drawing/2014/main" id="{66D538FF-50D2-4166-8AC5-390CF708FC4A}"/>
              </a:ext>
            </a:extLst>
          </p:cNvPr>
          <p:cNvPicPr>
            <a:picLocks noChangeAspect="1"/>
          </p:cNvPicPr>
          <p:nvPr/>
        </p:nvPicPr>
        <p:blipFill>
          <a:blip r:embed="rId8"/>
          <a:stretch>
            <a:fillRect/>
          </a:stretch>
        </p:blipFill>
        <p:spPr>
          <a:xfrm>
            <a:off x="6553200" y="1541514"/>
            <a:ext cx="3738562" cy="1013030"/>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14" name="27">
            <a:hlinkClick r:id="" action="ppaction://media"/>
            <a:extLst>
              <a:ext uri="{FF2B5EF4-FFF2-40B4-BE49-F238E27FC236}">
                <a16:creationId xmlns:a16="http://schemas.microsoft.com/office/drawing/2014/main" id="{83BE33A7-874D-4B40-8316-D2575054A87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02833" y="6172200"/>
            <a:ext cx="609600" cy="609600"/>
          </a:xfrm>
          <a:prstGeom prst="rect">
            <a:avLst/>
          </a:prstGeom>
        </p:spPr>
      </p:pic>
    </p:spTree>
    <p:custDataLst>
      <p:tags r:id="rId1"/>
    </p:custDataLst>
    <p:extLst>
      <p:ext uri="{BB962C8B-B14F-4D97-AF65-F5344CB8AC3E}">
        <p14:creationId xmlns:p14="http://schemas.microsoft.com/office/powerpoint/2010/main" val="4168195225"/>
      </p:ext>
    </p:extLst>
  </p:cSld>
  <p:clrMapOvr>
    <a:masterClrMapping/>
  </p:clrMapOvr>
  <p:transition spd="slow" advTm="15665">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mod="1">
    <p:ext uri="{E180D4A7-C9FB-4DFB-919C-405C955672EB}">
      <p14:showEvtLst xmlns:p14="http://schemas.microsoft.com/office/powerpoint/2010/main">
        <p14:playEvt time="220" objId="14"/>
        <p14:stopEvt time="14780" objId="1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Bonding</a:t>
            </a:r>
          </a:p>
        </p:txBody>
      </p:sp>
      <p:cxnSp>
        <p:nvCxnSpPr>
          <p:cNvPr id="10" name="Straight Arrow Connector 9">
            <a:extLst>
              <a:ext uri="{FF2B5EF4-FFF2-40B4-BE49-F238E27FC236}">
                <a16:creationId xmlns:a16="http://schemas.microsoft.com/office/drawing/2014/main" id="{F49F9177-9561-4206-AF31-11E9CEEC9FAC}"/>
              </a:ext>
            </a:extLst>
          </p:cNvPr>
          <p:cNvCxnSpPr>
            <a:cxnSpLocks/>
            <a:stCxn id="11" idx="1"/>
          </p:cNvCxnSpPr>
          <p:nvPr/>
        </p:nvCxnSpPr>
        <p:spPr>
          <a:xfrm flipH="1">
            <a:off x="4343402" y="4470733"/>
            <a:ext cx="2282782" cy="7108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1E0FB63-7F92-41B3-B7D6-32633524CCEA}"/>
              </a:ext>
            </a:extLst>
          </p:cNvPr>
          <p:cNvSpPr/>
          <p:nvPr/>
        </p:nvSpPr>
        <p:spPr>
          <a:xfrm>
            <a:off x="6568273" y="1219200"/>
            <a:ext cx="3856055" cy="2677656"/>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Bonding amount includes total amount collected for the season for the prize fund, any salaries paid out and any expenses the league pays. </a:t>
            </a:r>
          </a:p>
        </p:txBody>
      </p:sp>
      <p:pic>
        <p:nvPicPr>
          <p:cNvPr id="11" name="Picture 10">
            <a:extLst>
              <a:ext uri="{FF2B5EF4-FFF2-40B4-BE49-F238E27FC236}">
                <a16:creationId xmlns:a16="http://schemas.microsoft.com/office/drawing/2014/main" id="{DFBB0F1C-84A1-4B0E-BA00-13A4BE881B18}"/>
              </a:ext>
            </a:extLst>
          </p:cNvPr>
          <p:cNvPicPr>
            <a:picLocks noChangeAspect="1"/>
          </p:cNvPicPr>
          <p:nvPr/>
        </p:nvPicPr>
        <p:blipFill>
          <a:blip r:embed="rId8"/>
          <a:stretch>
            <a:fillRect/>
          </a:stretch>
        </p:blipFill>
        <p:spPr>
          <a:xfrm>
            <a:off x="6626184" y="4217065"/>
            <a:ext cx="3279817" cy="507335"/>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2" name="VO_2">
            <a:hlinkClick r:id="" action="ppaction://media"/>
            <a:extLst>
              <a:ext uri="{FF2B5EF4-FFF2-40B4-BE49-F238E27FC236}">
                <a16:creationId xmlns:a16="http://schemas.microsoft.com/office/drawing/2014/main" id="{5A766C63-D0CD-4297-B920-A439EAB2BEA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382000" y="6172200"/>
            <a:ext cx="609600" cy="609600"/>
          </a:xfrm>
          <a:prstGeom prst="rect">
            <a:avLst/>
          </a:prstGeom>
        </p:spPr>
      </p:pic>
    </p:spTree>
    <p:custDataLst>
      <p:tags r:id="rId1"/>
    </p:custDataLst>
    <p:extLst>
      <p:ext uri="{BB962C8B-B14F-4D97-AF65-F5344CB8AC3E}">
        <p14:creationId xmlns:p14="http://schemas.microsoft.com/office/powerpoint/2010/main" val="2929797981"/>
      </p:ext>
    </p:extLst>
  </p:cSld>
  <p:clrMapOvr>
    <a:masterClrMapping/>
  </p:clrMapOvr>
  <p:transition spd="slow" advTm="16799">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E180D4A7-C9FB-4DFB-919C-405C955672EB}">
      <p14:showEvtLst xmlns:p14="http://schemas.microsoft.com/office/powerpoint/2010/main">
        <p14:playEvt time="157" objId="2"/>
        <p14:stopEvt time="15640"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Signing the Application</a:t>
            </a:r>
          </a:p>
        </p:txBody>
      </p:sp>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4419602" y="4343400"/>
            <a:ext cx="2151821" cy="11430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77FD761B-D76A-4DA7-9762-12A0EFA95EFE}"/>
              </a:ext>
            </a:extLst>
          </p:cNvPr>
          <p:cNvSpPr/>
          <p:nvPr/>
        </p:nvSpPr>
        <p:spPr>
          <a:xfrm>
            <a:off x="6445598" y="2659560"/>
            <a:ext cx="4222401" cy="830997"/>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The league president must sign the application.</a:t>
            </a:r>
          </a:p>
        </p:txBody>
      </p:sp>
      <p:pic>
        <p:nvPicPr>
          <p:cNvPr id="3" name="Picture 2">
            <a:extLst>
              <a:ext uri="{FF2B5EF4-FFF2-40B4-BE49-F238E27FC236}">
                <a16:creationId xmlns:a16="http://schemas.microsoft.com/office/drawing/2014/main" id="{1059AF49-7CEB-4464-B37E-F5300C289579}"/>
              </a:ext>
            </a:extLst>
          </p:cNvPr>
          <p:cNvPicPr>
            <a:picLocks noChangeAspect="1"/>
          </p:cNvPicPr>
          <p:nvPr/>
        </p:nvPicPr>
        <p:blipFill>
          <a:blip r:embed="rId8"/>
          <a:stretch>
            <a:fillRect/>
          </a:stretch>
        </p:blipFill>
        <p:spPr>
          <a:xfrm>
            <a:off x="6571422" y="3810000"/>
            <a:ext cx="3258378" cy="533400"/>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4" name="29">
            <a:hlinkClick r:id="" action="ppaction://media"/>
            <a:extLst>
              <a:ext uri="{FF2B5EF4-FFF2-40B4-BE49-F238E27FC236}">
                <a16:creationId xmlns:a16="http://schemas.microsoft.com/office/drawing/2014/main" id="{4E360F6F-2506-4217-8424-41F20137C2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591011" y="6172200"/>
            <a:ext cx="609600" cy="609600"/>
          </a:xfrm>
          <a:prstGeom prst="rect">
            <a:avLst/>
          </a:prstGeom>
        </p:spPr>
      </p:pic>
    </p:spTree>
    <p:custDataLst>
      <p:tags r:id="rId1"/>
    </p:custDataLst>
    <p:extLst>
      <p:ext uri="{BB962C8B-B14F-4D97-AF65-F5344CB8AC3E}">
        <p14:creationId xmlns:p14="http://schemas.microsoft.com/office/powerpoint/2010/main" val="68086363"/>
      </p:ext>
    </p:extLst>
  </p:cSld>
  <p:clrMapOvr>
    <a:masterClrMapping/>
  </p:clrMapOvr>
  <p:transition spd="slow" advTm="8274">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59" objId="4"/>
        <p14:stopEvt time="6945"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3276601" y="2211050"/>
            <a:ext cx="6051033"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Meetings</a:t>
            </a:r>
          </a:p>
        </p:txBody>
      </p:sp>
      <p:pic>
        <p:nvPicPr>
          <p:cNvPr id="3" name="3">
            <a:hlinkClick r:id="" action="ppaction://media"/>
            <a:extLst>
              <a:ext uri="{FF2B5EF4-FFF2-40B4-BE49-F238E27FC236}">
                <a16:creationId xmlns:a16="http://schemas.microsoft.com/office/drawing/2014/main" id="{276B314C-9D50-4DE3-A3E6-901AF70084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4161960053"/>
      </p:ext>
    </p:extLst>
  </p:cSld>
  <p:clrMapOvr>
    <a:masterClrMapping/>
  </p:clrMapOvr>
  <p:transition spd="slow" advTm="22208">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59" objId="3"/>
        <p14:stopEvt time="21069"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Submission of Applications</a:t>
            </a:r>
          </a:p>
        </p:txBody>
      </p:sp>
      <p:pic>
        <p:nvPicPr>
          <p:cNvPr id="2" name="30">
            <a:hlinkClick r:id="" action="ppaction://media"/>
            <a:extLst>
              <a:ext uri="{FF2B5EF4-FFF2-40B4-BE49-F238E27FC236}">
                <a16:creationId xmlns:a16="http://schemas.microsoft.com/office/drawing/2014/main" id="{44563D7E-B821-4879-A770-330D25E1AF0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20000" y="6096000"/>
            <a:ext cx="609600" cy="609600"/>
          </a:xfrm>
          <a:prstGeom prst="rect">
            <a:avLst/>
          </a:prstGeom>
        </p:spPr>
      </p:pic>
      <p:pic>
        <p:nvPicPr>
          <p:cNvPr id="9" name="Picture 8">
            <a:extLst>
              <a:ext uri="{FF2B5EF4-FFF2-40B4-BE49-F238E27FC236}">
                <a16:creationId xmlns:a16="http://schemas.microsoft.com/office/drawing/2014/main" id="{A518471E-CD34-48A3-9EF9-7FAE69D11B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1992" y="3466630"/>
            <a:ext cx="3071209" cy="1867371"/>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9608DDFB-0770-4A35-A674-A7B314E3A4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4392" y="3619030"/>
            <a:ext cx="3071209" cy="1867371"/>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115FF1C4-DCC1-4870-841E-CBB00A174C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6792" y="3771430"/>
            <a:ext cx="3071209" cy="1867371"/>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F940D76A-9611-41ED-BAA2-F0A9B138F6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9192" y="3923830"/>
            <a:ext cx="3071209" cy="1867371"/>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CABFF45E-DE67-4D0F-8A23-18C3C9E5EF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1592" y="4076230"/>
            <a:ext cx="3071209" cy="1867371"/>
          </a:xfrm>
          <a:prstGeom prst="rect">
            <a:avLst/>
          </a:prstGeom>
          <a:ln>
            <a:solidFill>
              <a:schemeClr val="bg1">
                <a:lumMod val="50000"/>
              </a:schemeClr>
            </a:solidFill>
          </a:ln>
        </p:spPr>
      </p:pic>
      <p:grpSp>
        <p:nvGrpSpPr>
          <p:cNvPr id="17" name="Group 16">
            <a:extLst>
              <a:ext uri="{FF2B5EF4-FFF2-40B4-BE49-F238E27FC236}">
                <a16:creationId xmlns:a16="http://schemas.microsoft.com/office/drawing/2014/main" id="{122D1807-DDAA-49FC-BAC3-09853109A3B5}"/>
              </a:ext>
            </a:extLst>
          </p:cNvPr>
          <p:cNvGrpSpPr/>
          <p:nvPr/>
        </p:nvGrpSpPr>
        <p:grpSpPr>
          <a:xfrm>
            <a:off x="6351309" y="1150710"/>
            <a:ext cx="4773891" cy="2506890"/>
            <a:chOff x="4903509" y="1182546"/>
            <a:chExt cx="4773891" cy="2506890"/>
          </a:xfrm>
        </p:grpSpPr>
        <p:sp>
          <p:nvSpPr>
            <p:cNvPr id="15" name="Rectangle 14">
              <a:extLst>
                <a:ext uri="{FF2B5EF4-FFF2-40B4-BE49-F238E27FC236}">
                  <a16:creationId xmlns:a16="http://schemas.microsoft.com/office/drawing/2014/main" id="{58703AAC-B750-4FB3-B560-641E953FE7A6}"/>
                </a:ext>
              </a:extLst>
            </p:cNvPr>
            <p:cNvSpPr/>
            <p:nvPr/>
          </p:nvSpPr>
          <p:spPr>
            <a:xfrm>
              <a:off x="5053720" y="1182546"/>
              <a:ext cx="462368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30</a:t>
              </a:r>
            </a:p>
          </p:txBody>
        </p:sp>
        <p:sp>
          <p:nvSpPr>
            <p:cNvPr id="16" name="Rectangle 15">
              <a:extLst>
                <a:ext uri="{FF2B5EF4-FFF2-40B4-BE49-F238E27FC236}">
                  <a16:creationId xmlns:a16="http://schemas.microsoft.com/office/drawing/2014/main" id="{F84E01AA-047D-47F4-8E6E-40D7B15999E3}"/>
                </a:ext>
              </a:extLst>
            </p:cNvPr>
            <p:cNvSpPr/>
            <p:nvPr/>
          </p:nvSpPr>
          <p:spPr>
            <a:xfrm>
              <a:off x="4903509" y="2119776"/>
              <a:ext cx="462368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Days</a:t>
              </a:r>
            </a:p>
          </p:txBody>
        </p:sp>
      </p:grpSp>
    </p:spTree>
    <p:custDataLst>
      <p:tags r:id="rId1"/>
    </p:custDataLst>
    <p:extLst>
      <p:ext uri="{BB962C8B-B14F-4D97-AF65-F5344CB8AC3E}">
        <p14:creationId xmlns:p14="http://schemas.microsoft.com/office/powerpoint/2010/main" val="921231131"/>
      </p:ext>
    </p:extLst>
  </p:cSld>
  <p:clrMapOvr>
    <a:masterClrMapping/>
  </p:clrMapOvr>
  <p:transition spd="slow" advTm="16521">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99" objId="2"/>
        <p14:stopEvt time="15522"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09800" y="2514600"/>
            <a:ext cx="83058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Weekly Duties</a:t>
            </a:r>
          </a:p>
        </p:txBody>
      </p:sp>
      <p:pic>
        <p:nvPicPr>
          <p:cNvPr id="2" name="33">
            <a:hlinkClick r:id="" action="ppaction://media"/>
            <a:extLst>
              <a:ext uri="{FF2B5EF4-FFF2-40B4-BE49-F238E27FC236}">
                <a16:creationId xmlns:a16="http://schemas.microsoft.com/office/drawing/2014/main" id="{74DD63BB-C2C2-4D8D-B2AC-E2F244B8D3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spTree>
    <p:custDataLst>
      <p:tags r:id="rId1"/>
    </p:custDataLst>
    <p:extLst>
      <p:ext uri="{BB962C8B-B14F-4D97-AF65-F5344CB8AC3E}">
        <p14:creationId xmlns:p14="http://schemas.microsoft.com/office/powerpoint/2010/main" val="1575420582"/>
      </p:ext>
    </p:extLst>
  </p:cSld>
  <p:clrMapOvr>
    <a:masterClrMapping/>
  </p:clrMapOvr>
  <p:transition spd="slow" advTm="323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16" objId="2"/>
        <p14:stopEvt time="2744"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Entering Scores</a:t>
            </a:r>
          </a:p>
        </p:txBody>
      </p:sp>
      <p:pic>
        <p:nvPicPr>
          <p:cNvPr id="3" name="34">
            <a:hlinkClick r:id="" action="ppaction://media"/>
            <a:extLst>
              <a:ext uri="{FF2B5EF4-FFF2-40B4-BE49-F238E27FC236}">
                <a16:creationId xmlns:a16="http://schemas.microsoft.com/office/drawing/2014/main" id="{6B0DC99B-33B1-4EC6-BACA-065750ED052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pic>
        <p:nvPicPr>
          <p:cNvPr id="4" name="Picture 3">
            <a:extLst>
              <a:ext uri="{FF2B5EF4-FFF2-40B4-BE49-F238E27FC236}">
                <a16:creationId xmlns:a16="http://schemas.microsoft.com/office/drawing/2014/main" id="{DE759D06-361C-4C3C-A61D-F85B6B6C6CEB}"/>
              </a:ext>
            </a:extLst>
          </p:cNvPr>
          <p:cNvPicPr>
            <a:picLocks noChangeAspect="1"/>
          </p:cNvPicPr>
          <p:nvPr/>
        </p:nvPicPr>
        <p:blipFill>
          <a:blip r:embed="rId8"/>
          <a:stretch>
            <a:fillRect/>
          </a:stretch>
        </p:blipFill>
        <p:spPr>
          <a:xfrm>
            <a:off x="2743201" y="1429000"/>
            <a:ext cx="7286625" cy="4000000"/>
          </a:xfrm>
          <a:prstGeom prst="rect">
            <a:avLst/>
          </a:prstGeom>
        </p:spPr>
      </p:pic>
    </p:spTree>
    <p:custDataLst>
      <p:tags r:id="rId1"/>
    </p:custDataLst>
    <p:extLst>
      <p:ext uri="{BB962C8B-B14F-4D97-AF65-F5344CB8AC3E}">
        <p14:creationId xmlns:p14="http://schemas.microsoft.com/office/powerpoint/2010/main" val="843989627"/>
      </p:ext>
    </p:extLst>
  </p:cSld>
  <p:clrMapOvr>
    <a:masterClrMapping/>
  </p:clrMapOvr>
  <p:transition spd="slow" advTm="28325">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642" objId="3"/>
        <p14:stopEvt time="27458"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USBC Awards</a:t>
            </a:r>
          </a:p>
        </p:txBody>
      </p:sp>
      <p:pic>
        <p:nvPicPr>
          <p:cNvPr id="2" name="35">
            <a:hlinkClick r:id="" action="ppaction://media"/>
            <a:extLst>
              <a:ext uri="{FF2B5EF4-FFF2-40B4-BE49-F238E27FC236}">
                <a16:creationId xmlns:a16="http://schemas.microsoft.com/office/drawing/2014/main" id="{9A74529C-7597-4FAD-8172-2116AB28BD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157288"/>
            <a:ext cx="609600" cy="609600"/>
          </a:xfrm>
          <a:prstGeom prst="rect">
            <a:avLst/>
          </a:prstGeom>
        </p:spPr>
      </p:pic>
      <p:pic>
        <p:nvPicPr>
          <p:cNvPr id="3074" name="Picture 2" descr="Honor score awards image">
            <a:extLst>
              <a:ext uri="{FF2B5EF4-FFF2-40B4-BE49-F238E27FC236}">
                <a16:creationId xmlns:a16="http://schemas.microsoft.com/office/drawing/2014/main" id="{4B7CBD06-9B05-42F0-913B-6C5BFC6E51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4069" y="1944812"/>
            <a:ext cx="5503863" cy="2968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5428801"/>
      </p:ext>
    </p:extLst>
  </p:cSld>
  <p:clrMapOvr>
    <a:masterClrMapping/>
  </p:clrMapOvr>
  <p:transition spd="slow" advTm="1414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73" objId="2"/>
        <p14:stopEvt time="13028"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Award Applications</a:t>
            </a:r>
          </a:p>
        </p:txBody>
      </p:sp>
      <p:pic>
        <p:nvPicPr>
          <p:cNvPr id="3" name="Picture 2">
            <a:extLst>
              <a:ext uri="{FF2B5EF4-FFF2-40B4-BE49-F238E27FC236}">
                <a16:creationId xmlns:a16="http://schemas.microsoft.com/office/drawing/2014/main" id="{8170BA75-4C67-4D58-8AE2-A62A6308BD91}"/>
              </a:ext>
            </a:extLst>
          </p:cNvPr>
          <p:cNvPicPr>
            <a:picLocks noChangeAspect="1"/>
          </p:cNvPicPr>
          <p:nvPr/>
        </p:nvPicPr>
        <p:blipFill>
          <a:blip r:embed="rId7"/>
          <a:stretch>
            <a:fillRect/>
          </a:stretch>
        </p:blipFill>
        <p:spPr>
          <a:xfrm>
            <a:off x="6506360" y="1371600"/>
            <a:ext cx="3475840" cy="4495800"/>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DEDBFCA3-1C9C-469F-8E19-813508FA1DB8}"/>
              </a:ext>
            </a:extLst>
          </p:cNvPr>
          <p:cNvPicPr>
            <a:picLocks noChangeAspect="1"/>
          </p:cNvPicPr>
          <p:nvPr/>
        </p:nvPicPr>
        <p:blipFill>
          <a:blip r:embed="rId8"/>
          <a:stretch>
            <a:fillRect/>
          </a:stretch>
        </p:blipFill>
        <p:spPr>
          <a:xfrm>
            <a:off x="2438400" y="1371599"/>
            <a:ext cx="3465750" cy="4495800"/>
          </a:xfrm>
          <a:prstGeom prst="rect">
            <a:avLst/>
          </a:prstGeom>
          <a:ln>
            <a:solidFill>
              <a:schemeClr val="bg1">
                <a:lumMod val="50000"/>
              </a:schemeClr>
            </a:solidFill>
          </a:ln>
        </p:spPr>
      </p:pic>
      <p:pic>
        <p:nvPicPr>
          <p:cNvPr id="2" name="VO_4">
            <a:hlinkClick r:id="" action="ppaction://media"/>
            <a:extLst>
              <a:ext uri="{FF2B5EF4-FFF2-40B4-BE49-F238E27FC236}">
                <a16:creationId xmlns:a16="http://schemas.microsoft.com/office/drawing/2014/main" id="{07E4882D-E03A-4E0C-A94F-7F9AD82F3C8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001000" y="6121924"/>
            <a:ext cx="609600" cy="609600"/>
          </a:xfrm>
          <a:prstGeom prst="rect">
            <a:avLst/>
          </a:prstGeom>
        </p:spPr>
      </p:pic>
    </p:spTree>
    <p:custDataLst>
      <p:tags r:id="rId1"/>
    </p:custDataLst>
    <p:extLst>
      <p:ext uri="{BB962C8B-B14F-4D97-AF65-F5344CB8AC3E}">
        <p14:creationId xmlns:p14="http://schemas.microsoft.com/office/powerpoint/2010/main" val="921223931"/>
      </p:ext>
    </p:extLst>
  </p:cSld>
  <p:clrMapOvr>
    <a:masterClrMapping/>
  </p:clrMapOvr>
  <p:transition spd="slow" advTm="18526">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E180D4A7-C9FB-4DFB-919C-405C955672EB}">
      <p14:showEvtLst xmlns:p14="http://schemas.microsoft.com/office/powerpoint/2010/main">
        <p14:playEvt time="640" objId="2"/>
        <p14:stopEvt time="17157" objId="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High Score Application</a:t>
            </a:r>
          </a:p>
        </p:txBody>
      </p:sp>
      <p:pic>
        <p:nvPicPr>
          <p:cNvPr id="3" name="Picture 2">
            <a:extLst>
              <a:ext uri="{FF2B5EF4-FFF2-40B4-BE49-F238E27FC236}">
                <a16:creationId xmlns:a16="http://schemas.microsoft.com/office/drawing/2014/main" id="{8170BA75-4C67-4D58-8AE2-A62A6308BD91}"/>
              </a:ext>
            </a:extLst>
          </p:cNvPr>
          <p:cNvPicPr>
            <a:picLocks noChangeAspect="1"/>
          </p:cNvPicPr>
          <p:nvPr/>
        </p:nvPicPr>
        <p:blipFill rotWithShape="1">
          <a:blip r:embed="rId7"/>
          <a:srcRect t="40970"/>
          <a:stretch/>
        </p:blipFill>
        <p:spPr>
          <a:xfrm>
            <a:off x="4800600" y="1371601"/>
            <a:ext cx="5389198" cy="4114799"/>
          </a:xfrm>
          <a:prstGeom prst="rect">
            <a:avLst/>
          </a:prstGeom>
          <a:ln>
            <a:solidFill>
              <a:schemeClr val="bg1">
                <a:lumMod val="50000"/>
              </a:schemeClr>
            </a:solidFill>
          </a:ln>
        </p:spPr>
      </p:pic>
      <p:grpSp>
        <p:nvGrpSpPr>
          <p:cNvPr id="2" name="Group 1">
            <a:extLst>
              <a:ext uri="{FF2B5EF4-FFF2-40B4-BE49-F238E27FC236}">
                <a16:creationId xmlns:a16="http://schemas.microsoft.com/office/drawing/2014/main" id="{AB8CEA66-BFA7-4818-937A-A22D211687D5}"/>
              </a:ext>
            </a:extLst>
          </p:cNvPr>
          <p:cNvGrpSpPr/>
          <p:nvPr/>
        </p:nvGrpSpPr>
        <p:grpSpPr>
          <a:xfrm>
            <a:off x="2133600" y="1905000"/>
            <a:ext cx="2590800" cy="3429000"/>
            <a:chOff x="838200" y="1905000"/>
            <a:chExt cx="2590800" cy="3429000"/>
          </a:xfrm>
        </p:grpSpPr>
        <p:sp>
          <p:nvSpPr>
            <p:cNvPr id="7" name="Left Brace 6">
              <a:extLst>
                <a:ext uri="{FF2B5EF4-FFF2-40B4-BE49-F238E27FC236}">
                  <a16:creationId xmlns:a16="http://schemas.microsoft.com/office/drawing/2014/main" id="{66AB5A01-4968-4483-8B8D-83FDEA706F59}"/>
                </a:ext>
              </a:extLst>
            </p:cNvPr>
            <p:cNvSpPr/>
            <p:nvPr/>
          </p:nvSpPr>
          <p:spPr>
            <a:xfrm>
              <a:off x="3124200" y="2959100"/>
              <a:ext cx="304800" cy="14605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95136F86-6CB0-45D2-B998-BD924A8C8378}"/>
                </a:ext>
              </a:extLst>
            </p:cNvPr>
            <p:cNvSpPr/>
            <p:nvPr/>
          </p:nvSpPr>
          <p:spPr>
            <a:xfrm>
              <a:off x="3124200" y="1905000"/>
              <a:ext cx="304800" cy="9144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D4EE6743-24AF-4EFB-B6B8-18CB7A3E644D}"/>
                </a:ext>
              </a:extLst>
            </p:cNvPr>
            <p:cNvSpPr/>
            <p:nvPr/>
          </p:nvSpPr>
          <p:spPr>
            <a:xfrm>
              <a:off x="3124200" y="4635500"/>
              <a:ext cx="304800" cy="6985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C045061-BAC0-4819-957A-B59339EB0A8E}"/>
                </a:ext>
              </a:extLst>
            </p:cNvPr>
            <p:cNvSpPr/>
            <p:nvPr/>
          </p:nvSpPr>
          <p:spPr>
            <a:xfrm>
              <a:off x="1047205" y="2191966"/>
              <a:ext cx="1924595" cy="307777"/>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Ring Choice</a:t>
              </a:r>
            </a:p>
          </p:txBody>
        </p:sp>
        <p:cxnSp>
          <p:nvCxnSpPr>
            <p:cNvPr id="11" name="Straight Arrow Connector 10">
              <a:extLst>
                <a:ext uri="{FF2B5EF4-FFF2-40B4-BE49-F238E27FC236}">
                  <a16:creationId xmlns:a16="http://schemas.microsoft.com/office/drawing/2014/main" id="{8C22DE28-146E-4FFC-AE30-5DAF0230A0AF}"/>
                </a:ext>
              </a:extLst>
            </p:cNvPr>
            <p:cNvCxnSpPr/>
            <p:nvPr/>
          </p:nvCxnSpPr>
          <p:spPr>
            <a:xfrm flipV="1">
              <a:off x="2362200" y="2362200"/>
              <a:ext cx="609600" cy="1"/>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2834E68-ED9B-4826-AE08-A269AF416C3A}"/>
                </a:ext>
              </a:extLst>
            </p:cNvPr>
            <p:cNvSpPr/>
            <p:nvPr/>
          </p:nvSpPr>
          <p:spPr>
            <a:xfrm>
              <a:off x="1011537" y="3520073"/>
              <a:ext cx="1924595" cy="307777"/>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Personalization</a:t>
              </a:r>
            </a:p>
          </p:txBody>
        </p:sp>
        <p:cxnSp>
          <p:nvCxnSpPr>
            <p:cNvPr id="13" name="Straight Arrow Connector 12">
              <a:extLst>
                <a:ext uri="{FF2B5EF4-FFF2-40B4-BE49-F238E27FC236}">
                  <a16:creationId xmlns:a16="http://schemas.microsoft.com/office/drawing/2014/main" id="{0CC13C72-17B9-4B80-82D9-3A84C7D27BC9}"/>
                </a:ext>
              </a:extLst>
            </p:cNvPr>
            <p:cNvCxnSpPr/>
            <p:nvPr/>
          </p:nvCxnSpPr>
          <p:spPr>
            <a:xfrm>
              <a:off x="2613498" y="3688674"/>
              <a:ext cx="358302" cy="676"/>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8AA3518-D0EE-4111-9DB3-0CB66F327EF9}"/>
                </a:ext>
              </a:extLst>
            </p:cNvPr>
            <p:cNvCxnSpPr/>
            <p:nvPr/>
          </p:nvCxnSpPr>
          <p:spPr>
            <a:xfrm>
              <a:off x="2667000" y="4984750"/>
              <a:ext cx="304800" cy="0"/>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3D0B6ED-571C-4107-B43A-2048BCD09238}"/>
                </a:ext>
              </a:extLst>
            </p:cNvPr>
            <p:cNvSpPr/>
            <p:nvPr/>
          </p:nvSpPr>
          <p:spPr>
            <a:xfrm>
              <a:off x="838200" y="4815473"/>
              <a:ext cx="1924595" cy="307777"/>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Bowler’s Signature</a:t>
              </a:r>
            </a:p>
          </p:txBody>
        </p:sp>
      </p:grpSp>
      <p:pic>
        <p:nvPicPr>
          <p:cNvPr id="5" name="VO_5">
            <a:hlinkClick r:id="" action="ppaction://media"/>
            <a:extLst>
              <a:ext uri="{FF2B5EF4-FFF2-40B4-BE49-F238E27FC236}">
                <a16:creationId xmlns:a16="http://schemas.microsoft.com/office/drawing/2014/main" id="{3B64B214-AFB6-42CA-8775-4BF9A0FD7CE7}"/>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24800" y="6172200"/>
            <a:ext cx="609600" cy="609600"/>
          </a:xfrm>
          <a:prstGeom prst="rect">
            <a:avLst/>
          </a:prstGeom>
        </p:spPr>
      </p:pic>
    </p:spTree>
    <p:custDataLst>
      <p:tags r:id="rId1"/>
    </p:custDataLst>
    <p:extLst>
      <p:ext uri="{BB962C8B-B14F-4D97-AF65-F5344CB8AC3E}">
        <p14:creationId xmlns:p14="http://schemas.microsoft.com/office/powerpoint/2010/main" val="1790134353"/>
      </p:ext>
    </p:extLst>
  </p:cSld>
  <p:clrMapOvr>
    <a:masterClrMapping/>
  </p:clrMapOvr>
  <p:transition spd="slow" advTm="29843">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extLst mod="1">
    <p:ext uri="{E180D4A7-C9FB-4DFB-919C-405C955672EB}">
      <p14:showEvtLst xmlns:p14="http://schemas.microsoft.com/office/powerpoint/2010/main">
        <p14:playEvt time="527" objId="5"/>
        <p14:stopEvt time="28849"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86000" y="1600200"/>
            <a:ext cx="8001000"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SUBMIT APPLICATION WITHIN 20 DAYS</a:t>
            </a:r>
          </a:p>
        </p:txBody>
      </p:sp>
      <p:pic>
        <p:nvPicPr>
          <p:cNvPr id="3" name="38">
            <a:hlinkClick r:id="" action="ppaction://media"/>
            <a:extLst>
              <a:ext uri="{FF2B5EF4-FFF2-40B4-BE49-F238E27FC236}">
                <a16:creationId xmlns:a16="http://schemas.microsoft.com/office/drawing/2014/main" id="{25246C86-591E-43F6-8CA6-5BF880C488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096000"/>
            <a:ext cx="609600" cy="609600"/>
          </a:xfrm>
          <a:prstGeom prst="rect">
            <a:avLst/>
          </a:prstGeom>
        </p:spPr>
      </p:pic>
    </p:spTree>
    <p:custDataLst>
      <p:tags r:id="rId1"/>
    </p:custDataLst>
    <p:extLst>
      <p:ext uri="{BB962C8B-B14F-4D97-AF65-F5344CB8AC3E}">
        <p14:creationId xmlns:p14="http://schemas.microsoft.com/office/powerpoint/2010/main" val="270243394"/>
      </p:ext>
    </p:extLst>
  </p:cSld>
  <p:clrMapOvr>
    <a:masterClrMapping/>
  </p:clrMapOvr>
  <p:transition spd="slow" advTm="11972">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630" objId="3"/>
        <p14:stopEvt time="10608"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Each Week</a:t>
            </a:r>
          </a:p>
        </p:txBody>
      </p:sp>
      <p:sp>
        <p:nvSpPr>
          <p:cNvPr id="5" name="Content Placeholder 6">
            <a:extLst>
              <a:ext uri="{FF2B5EF4-FFF2-40B4-BE49-F238E27FC236}">
                <a16:creationId xmlns:a16="http://schemas.microsoft.com/office/drawing/2014/main" id="{B30F9512-F235-4815-906F-52F0ED796E01}"/>
              </a:ext>
            </a:extLst>
          </p:cNvPr>
          <p:cNvSpPr>
            <a:spLocks noGrp="1"/>
          </p:cNvSpPr>
          <p:nvPr>
            <p:ph idx="1"/>
          </p:nvPr>
        </p:nvSpPr>
        <p:spPr>
          <a:xfrm>
            <a:off x="2781300" y="1447801"/>
            <a:ext cx="7315200" cy="452596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Come early</a:t>
            </a:r>
          </a:p>
          <a:p>
            <a:r>
              <a:rPr lang="en-US" dirty="0">
                <a:latin typeface="Verdana" panose="020B0604030504040204" pitchFamily="34" charset="0"/>
                <a:ea typeface="Verdana" panose="020B0604030504040204" pitchFamily="34" charset="0"/>
                <a:cs typeface="Verdana" panose="020B0604030504040204" pitchFamily="34" charset="0"/>
              </a:rPr>
              <a:t>Have hand-outs on the lanes consisting of:</a:t>
            </a:r>
          </a:p>
          <a:p>
            <a:pPr lvl="1"/>
            <a:r>
              <a:rPr lang="en-US" dirty="0">
                <a:latin typeface="Verdana" panose="020B0604030504040204" pitchFamily="34" charset="0"/>
                <a:ea typeface="Verdana" panose="020B0604030504040204" pitchFamily="34" charset="0"/>
                <a:cs typeface="Verdana" panose="020B0604030504040204" pitchFamily="34" charset="0"/>
              </a:rPr>
              <a:t>Standing Sheet</a:t>
            </a:r>
          </a:p>
          <a:p>
            <a:pPr lvl="1"/>
            <a:r>
              <a:rPr lang="en-US" dirty="0">
                <a:latin typeface="Verdana" panose="020B0604030504040204" pitchFamily="34" charset="0"/>
                <a:ea typeface="Verdana" panose="020B0604030504040204" pitchFamily="34" charset="0"/>
                <a:cs typeface="Verdana" panose="020B0604030504040204" pitchFamily="34" charset="0"/>
              </a:rPr>
              <a:t>League record book or recap</a:t>
            </a:r>
          </a:p>
          <a:p>
            <a:r>
              <a:rPr lang="en-US" dirty="0">
                <a:latin typeface="Verdana" panose="020B0604030504040204" pitchFamily="34" charset="0"/>
                <a:ea typeface="Verdana" panose="020B0604030504040204" pitchFamily="34" charset="0"/>
                <a:cs typeface="Verdana" panose="020B0604030504040204" pitchFamily="34" charset="0"/>
              </a:rPr>
              <a:t>Recognize award recipients</a:t>
            </a:r>
          </a:p>
          <a:p>
            <a:r>
              <a:rPr lang="en-US" dirty="0">
                <a:latin typeface="Verdana" panose="020B0604030504040204" pitchFamily="34" charset="0"/>
                <a:ea typeface="Verdana" panose="020B0604030504040204" pitchFamily="34" charset="0"/>
                <a:cs typeface="Verdana" panose="020B0604030504040204" pitchFamily="34" charset="0"/>
              </a:rPr>
              <a:t>Have any new bowler fill out membership application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 name="39">
            <a:hlinkClick r:id="" action="ppaction://media"/>
            <a:extLst>
              <a:ext uri="{FF2B5EF4-FFF2-40B4-BE49-F238E27FC236}">
                <a16:creationId xmlns:a16="http://schemas.microsoft.com/office/drawing/2014/main" id="{22739F77-935F-4FEC-B510-35A2C32F17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172200"/>
            <a:ext cx="609600" cy="609600"/>
          </a:xfrm>
          <a:prstGeom prst="rect">
            <a:avLst/>
          </a:prstGeom>
        </p:spPr>
      </p:pic>
    </p:spTree>
    <p:custDataLst>
      <p:tags r:id="rId1"/>
    </p:custDataLst>
    <p:extLst>
      <p:ext uri="{BB962C8B-B14F-4D97-AF65-F5344CB8AC3E}">
        <p14:creationId xmlns:p14="http://schemas.microsoft.com/office/powerpoint/2010/main" val="573763308"/>
      </p:ext>
    </p:extLst>
  </p:cSld>
  <p:clrMapOvr>
    <a:masterClrMapping/>
  </p:clrMapOvr>
  <p:transition spd="med" advTm="62875">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20" objId="2"/>
        <p14:stopEvt time="62095"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Prize List</a:t>
            </a:r>
          </a:p>
        </p:txBody>
      </p:sp>
      <p:sp>
        <p:nvSpPr>
          <p:cNvPr id="5" name="Content Placeholder 6">
            <a:extLst>
              <a:ext uri="{FF2B5EF4-FFF2-40B4-BE49-F238E27FC236}">
                <a16:creationId xmlns:a16="http://schemas.microsoft.com/office/drawing/2014/main" id="{C99D6E4C-4BBD-4FAF-B18F-D6D38FE20300}"/>
              </a:ext>
            </a:extLst>
          </p:cNvPr>
          <p:cNvSpPr>
            <a:spLocks noGrp="1"/>
          </p:cNvSpPr>
          <p:nvPr>
            <p:ph idx="1"/>
          </p:nvPr>
        </p:nvSpPr>
        <p:spPr>
          <a:xfrm>
            <a:off x="2324100" y="1447801"/>
            <a:ext cx="8229600" cy="4770537"/>
          </a:xfrm>
        </p:spPr>
        <p:txBody>
          <a:bodyPr>
            <a:spAutoFit/>
          </a:bodyPr>
          <a:lstStyle/>
          <a:p>
            <a:r>
              <a:rPr lang="en-US" dirty="0"/>
              <a:t>Must be presented for adoption by fifth week</a:t>
            </a:r>
          </a:p>
          <a:p>
            <a:pPr lvl="1"/>
            <a:r>
              <a:rPr lang="en-US" dirty="0"/>
              <a:t>President responsible to see this is done</a:t>
            </a:r>
          </a:p>
          <a:p>
            <a:pPr lvl="1"/>
            <a:r>
              <a:rPr lang="en-US" dirty="0"/>
              <a:t>Prize Committee presents options to board</a:t>
            </a:r>
          </a:p>
          <a:p>
            <a:r>
              <a:rPr lang="en-US" dirty="0"/>
              <a:t>Secretary distributes approved prize list</a:t>
            </a:r>
          </a:p>
          <a:p>
            <a:r>
              <a:rPr lang="en-US" dirty="0"/>
              <a:t>Prize list must receive majority vote</a:t>
            </a:r>
          </a:p>
          <a:p>
            <a:pPr lvl="1"/>
            <a:r>
              <a:rPr lang="en-US" dirty="0"/>
              <a:t>If three or more are presented and no majority vote after first vote, prize list with lowest votes is thrown out</a:t>
            </a:r>
          </a:p>
          <a:p>
            <a:endParaRPr lang="en-US" dirty="0"/>
          </a:p>
        </p:txBody>
      </p:sp>
      <p:pic>
        <p:nvPicPr>
          <p:cNvPr id="2" name="40">
            <a:hlinkClick r:id="" action="ppaction://media"/>
            <a:extLst>
              <a:ext uri="{FF2B5EF4-FFF2-40B4-BE49-F238E27FC236}">
                <a16:creationId xmlns:a16="http://schemas.microsoft.com/office/drawing/2014/main" id="{232601F0-4E40-4501-B08B-E2A0608412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096000"/>
            <a:ext cx="609600" cy="609600"/>
          </a:xfrm>
          <a:prstGeom prst="rect">
            <a:avLst/>
          </a:prstGeom>
        </p:spPr>
      </p:pic>
    </p:spTree>
    <p:custDataLst>
      <p:tags r:id="rId1"/>
    </p:custDataLst>
    <p:extLst>
      <p:ext uri="{BB962C8B-B14F-4D97-AF65-F5344CB8AC3E}">
        <p14:creationId xmlns:p14="http://schemas.microsoft.com/office/powerpoint/2010/main" val="106824715"/>
      </p:ext>
    </p:extLst>
  </p:cSld>
  <p:clrMapOvr>
    <a:masterClrMapping/>
  </p:clrMapOvr>
  <p:transition spd="med" advTm="45185">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49" objId="2"/>
        <p14:stopEvt time="44150"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Weekly Routine</a:t>
            </a:r>
          </a:p>
        </p:txBody>
      </p:sp>
      <p:sp>
        <p:nvSpPr>
          <p:cNvPr id="7" name="Content Placeholder 6">
            <a:extLst>
              <a:ext uri="{FF2B5EF4-FFF2-40B4-BE49-F238E27FC236}">
                <a16:creationId xmlns:a16="http://schemas.microsoft.com/office/drawing/2014/main" id="{5081F646-953D-4A2F-B086-A12BAF3004E7}"/>
              </a:ext>
            </a:extLst>
          </p:cNvPr>
          <p:cNvSpPr>
            <a:spLocks noGrp="1"/>
          </p:cNvSpPr>
          <p:nvPr>
            <p:ph idx="1"/>
          </p:nvPr>
        </p:nvSpPr>
        <p:spPr>
          <a:xfrm>
            <a:off x="3048000" y="1752600"/>
            <a:ext cx="7083107" cy="4525963"/>
          </a:xfrm>
        </p:spPr>
        <p:txBody>
          <a:bodyPr>
            <a:normAutofit/>
          </a:bodyPr>
          <a:lstStyle/>
          <a:p>
            <a:r>
              <a:rPr lang="en-US" dirty="0"/>
              <a:t>Enter scores into software</a:t>
            </a:r>
          </a:p>
          <a:p>
            <a:r>
              <a:rPr lang="en-US" dirty="0"/>
              <a:t>Calculate and distribute standings</a:t>
            </a:r>
          </a:p>
          <a:p>
            <a:r>
              <a:rPr lang="en-US" dirty="0"/>
              <a:t>Calculate averages</a:t>
            </a:r>
          </a:p>
          <a:p>
            <a:r>
              <a:rPr lang="en-US" dirty="0"/>
              <a:t>Apply for awards</a:t>
            </a:r>
          </a:p>
          <a:p>
            <a:r>
              <a:rPr lang="en-US" dirty="0"/>
              <a:t>Present awards</a:t>
            </a:r>
          </a:p>
          <a:p>
            <a:r>
              <a:rPr lang="en-US" dirty="0"/>
              <a:t>Answer questions from the bowlers</a:t>
            </a:r>
          </a:p>
          <a:p>
            <a:endParaRPr lang="en-US" dirty="0"/>
          </a:p>
        </p:txBody>
      </p:sp>
      <p:pic>
        <p:nvPicPr>
          <p:cNvPr id="4" name="41">
            <a:hlinkClick r:id="" action="ppaction://media"/>
            <a:extLst>
              <a:ext uri="{FF2B5EF4-FFF2-40B4-BE49-F238E27FC236}">
                <a16:creationId xmlns:a16="http://schemas.microsoft.com/office/drawing/2014/main" id="{2E768745-F155-409A-90F4-590CA7D51E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172200"/>
            <a:ext cx="609600" cy="609600"/>
          </a:xfrm>
          <a:prstGeom prst="rect">
            <a:avLst/>
          </a:prstGeom>
        </p:spPr>
      </p:pic>
    </p:spTree>
    <p:custDataLst>
      <p:tags r:id="rId1"/>
    </p:custDataLst>
    <p:extLst>
      <p:ext uri="{BB962C8B-B14F-4D97-AF65-F5344CB8AC3E}">
        <p14:creationId xmlns:p14="http://schemas.microsoft.com/office/powerpoint/2010/main" val="3789949935"/>
      </p:ext>
    </p:extLst>
  </p:cSld>
  <p:clrMapOvr>
    <a:masterClrMapping/>
  </p:clrMapOvr>
  <p:transition spd="med" advTm="26892">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18" objId="4"/>
        <p14:stopEvt time="26279"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Meeting Notification</a:t>
            </a:r>
          </a:p>
        </p:txBody>
      </p:sp>
      <p:sp>
        <p:nvSpPr>
          <p:cNvPr id="9" name="Rectangle 8">
            <a:extLst>
              <a:ext uri="{FF2B5EF4-FFF2-40B4-BE49-F238E27FC236}">
                <a16:creationId xmlns:a16="http://schemas.microsoft.com/office/drawing/2014/main" id="{1C288BC8-C3DB-4640-8F86-34D4C78EB41E}"/>
              </a:ext>
            </a:extLst>
          </p:cNvPr>
          <p:cNvSpPr/>
          <p:nvPr/>
        </p:nvSpPr>
        <p:spPr>
          <a:xfrm>
            <a:off x="1562100" y="1529581"/>
            <a:ext cx="9753600" cy="1569660"/>
          </a:xfrm>
          <a:prstGeom prst="rect">
            <a:avLst/>
          </a:prstGeom>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As league secretary, you will be responsible for notifying the appropriate league members of the date, time and place. </a:t>
            </a:r>
          </a:p>
        </p:txBody>
      </p:sp>
      <p:pic>
        <p:nvPicPr>
          <p:cNvPr id="10" name="PPTShape_0">
            <a:extLst>
              <a:ext uri="{FF2B5EF4-FFF2-40B4-BE49-F238E27FC236}">
                <a16:creationId xmlns:a16="http://schemas.microsoft.com/office/drawing/2014/main" id="{56AED9B0-C4A1-483C-9380-BBF0C3BE9F44}"/>
              </a:ext>
            </a:extLst>
          </p:cNvPr>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41036" t="44460" r="9048" b="7349"/>
          <a:stretch/>
        </p:blipFill>
        <p:spPr bwMode="auto">
          <a:xfrm>
            <a:off x="4273175" y="2929603"/>
            <a:ext cx="4331455" cy="293779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 name="4">
            <a:hlinkClick r:id="" action="ppaction://media"/>
            <a:extLst>
              <a:ext uri="{FF2B5EF4-FFF2-40B4-BE49-F238E27FC236}">
                <a16:creationId xmlns:a16="http://schemas.microsoft.com/office/drawing/2014/main" id="{67948672-B7E8-424F-A3FD-2501F241E42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620000" y="6101581"/>
            <a:ext cx="609600" cy="609600"/>
          </a:xfrm>
          <a:prstGeom prst="rect">
            <a:avLst/>
          </a:prstGeom>
        </p:spPr>
      </p:pic>
    </p:spTree>
    <p:custDataLst>
      <p:tags r:id="rId1"/>
    </p:custDataLst>
    <p:extLst>
      <p:ext uri="{BB962C8B-B14F-4D97-AF65-F5344CB8AC3E}">
        <p14:creationId xmlns:p14="http://schemas.microsoft.com/office/powerpoint/2010/main" val="4277335513"/>
      </p:ext>
    </p:extLst>
  </p:cSld>
  <p:clrMapOvr>
    <a:masterClrMapping/>
  </p:clrMapOvr>
  <p:transition spd="slow" advTm="25088">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31" objId="2"/>
        <p14:stopEvt time="24011"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86000" y="1905000"/>
            <a:ext cx="8001000"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Season </a:t>
            </a:r>
          </a:p>
          <a:p>
            <a:pPr algn="ctr"/>
            <a:r>
              <a:rPr lang="en-US" sz="72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Wrap-up</a:t>
            </a:r>
          </a:p>
        </p:txBody>
      </p:sp>
      <p:pic>
        <p:nvPicPr>
          <p:cNvPr id="2" name="42">
            <a:hlinkClick r:id="" action="ppaction://media"/>
            <a:extLst>
              <a:ext uri="{FF2B5EF4-FFF2-40B4-BE49-F238E27FC236}">
                <a16:creationId xmlns:a16="http://schemas.microsoft.com/office/drawing/2014/main" id="{077141C5-D37E-47BC-8E63-524DFA6BAC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spTree>
    <p:custDataLst>
      <p:tags r:id="rId1"/>
    </p:custDataLst>
    <p:extLst>
      <p:ext uri="{BB962C8B-B14F-4D97-AF65-F5344CB8AC3E}">
        <p14:creationId xmlns:p14="http://schemas.microsoft.com/office/powerpoint/2010/main" val="2879608991"/>
      </p:ext>
    </p:extLst>
  </p:cSld>
  <p:clrMapOvr>
    <a:masterClrMapping/>
  </p:clrMapOvr>
  <p:transition spd="med" advTm="3378">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66" objId="2"/>
        <p14:stopEvt time="2422"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Year-end Meeting</a:t>
            </a:r>
          </a:p>
        </p:txBody>
      </p:sp>
      <p:sp>
        <p:nvSpPr>
          <p:cNvPr id="7" name="Rectangle 6">
            <a:extLst>
              <a:ext uri="{FF2B5EF4-FFF2-40B4-BE49-F238E27FC236}">
                <a16:creationId xmlns:a16="http://schemas.microsoft.com/office/drawing/2014/main" id="{1911BEC8-EF9C-49E0-9E86-2F4AE4E132FC}"/>
              </a:ext>
            </a:extLst>
          </p:cNvPr>
          <p:cNvSpPr/>
          <p:nvPr/>
        </p:nvSpPr>
        <p:spPr>
          <a:xfrm>
            <a:off x="2781300" y="1828801"/>
            <a:ext cx="7315200" cy="954107"/>
          </a:xfrm>
          <a:prstGeom prst="rect">
            <a:avLst/>
          </a:prstGeom>
        </p:spPr>
        <p:txBody>
          <a:bodyPr wrap="square">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Leagues have one final meeting to distribute prizes and elect new officers.</a:t>
            </a:r>
          </a:p>
        </p:txBody>
      </p:sp>
      <p:pic>
        <p:nvPicPr>
          <p:cNvPr id="1026" name="Picture 2" descr="Related image">
            <a:extLst>
              <a:ext uri="{FF2B5EF4-FFF2-40B4-BE49-F238E27FC236}">
                <a16:creationId xmlns:a16="http://schemas.microsoft.com/office/drawing/2014/main" id="{4D695575-DB35-4A0F-9071-BF983459E6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259093"/>
            <a:ext cx="3562350" cy="23844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 name="43">
            <a:hlinkClick r:id="" action="ppaction://media"/>
            <a:extLst>
              <a:ext uri="{FF2B5EF4-FFF2-40B4-BE49-F238E27FC236}">
                <a16:creationId xmlns:a16="http://schemas.microsoft.com/office/drawing/2014/main" id="{94C2C5C7-2C8B-441B-9172-8B6AE5D273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77150" y="6126601"/>
            <a:ext cx="609600" cy="609600"/>
          </a:xfrm>
          <a:prstGeom prst="rect">
            <a:avLst/>
          </a:prstGeom>
        </p:spPr>
      </p:pic>
    </p:spTree>
    <p:custDataLst>
      <p:tags r:id="rId1"/>
    </p:custDataLst>
    <p:extLst>
      <p:ext uri="{BB962C8B-B14F-4D97-AF65-F5344CB8AC3E}">
        <p14:creationId xmlns:p14="http://schemas.microsoft.com/office/powerpoint/2010/main" val="626056206"/>
      </p:ext>
    </p:extLst>
  </p:cSld>
  <p:clrMapOvr>
    <a:masterClrMapping/>
  </p:clrMapOvr>
  <p:transition spd="slow" advTm="10326">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44" objId="4"/>
        <p14:stopEvt time="9164" objId="4"/>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Final Standings</a:t>
            </a:r>
          </a:p>
        </p:txBody>
      </p:sp>
      <p:sp>
        <p:nvSpPr>
          <p:cNvPr id="4" name="Rectangle 3">
            <a:extLst>
              <a:ext uri="{FF2B5EF4-FFF2-40B4-BE49-F238E27FC236}">
                <a16:creationId xmlns:a16="http://schemas.microsoft.com/office/drawing/2014/main" id="{1C0A6390-A207-4F3C-BFD1-654DA3469154}"/>
              </a:ext>
            </a:extLst>
          </p:cNvPr>
          <p:cNvSpPr/>
          <p:nvPr/>
        </p:nvSpPr>
        <p:spPr>
          <a:xfrm>
            <a:off x="2514601" y="1524001"/>
            <a:ext cx="7940515" cy="1200329"/>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In order for the league members to be paid their prize money, you will need to print out one last standing sheet for the League Treasurer.</a:t>
            </a:r>
          </a:p>
        </p:txBody>
      </p:sp>
      <p:pic>
        <p:nvPicPr>
          <p:cNvPr id="2" name="44">
            <a:hlinkClick r:id="" action="ppaction://media"/>
            <a:extLst>
              <a:ext uri="{FF2B5EF4-FFF2-40B4-BE49-F238E27FC236}">
                <a16:creationId xmlns:a16="http://schemas.microsoft.com/office/drawing/2014/main" id="{BFBA09B8-9D01-4B39-A712-47EAB40502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96000"/>
            <a:ext cx="609600" cy="609600"/>
          </a:xfrm>
          <a:prstGeom prst="rect">
            <a:avLst/>
          </a:prstGeom>
        </p:spPr>
      </p:pic>
      <p:pic>
        <p:nvPicPr>
          <p:cNvPr id="2054" name="Picture 6" descr="Image result for printer icon png">
            <a:extLst>
              <a:ext uri="{FF2B5EF4-FFF2-40B4-BE49-F238E27FC236}">
                <a16:creationId xmlns:a16="http://schemas.microsoft.com/office/drawing/2014/main" id="{DAE1C5EE-336A-4DFD-8EE2-519717792C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1" y="3105330"/>
            <a:ext cx="2520885" cy="25208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5725771"/>
      </p:ext>
    </p:extLst>
  </p:cSld>
  <p:clrMapOvr>
    <a:masterClrMapping/>
  </p:clrMapOvr>
  <p:transition spd="slow" advTm="31778">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7" objId="2"/>
        <p14:stopEvt time="30999"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Officer Elections</a:t>
            </a:r>
          </a:p>
        </p:txBody>
      </p:sp>
      <p:sp>
        <p:nvSpPr>
          <p:cNvPr id="7" name="Rectangle 6">
            <a:extLst>
              <a:ext uri="{FF2B5EF4-FFF2-40B4-BE49-F238E27FC236}">
                <a16:creationId xmlns:a16="http://schemas.microsoft.com/office/drawing/2014/main" id="{5A8B55B8-403A-41FF-8FBC-B10687B8D771}"/>
              </a:ext>
            </a:extLst>
          </p:cNvPr>
          <p:cNvSpPr/>
          <p:nvPr/>
        </p:nvSpPr>
        <p:spPr>
          <a:xfrm>
            <a:off x="2726310" y="2209800"/>
            <a:ext cx="7941689" cy="3262432"/>
          </a:xfrm>
          <a:prstGeom prst="rect">
            <a:avLst/>
          </a:prstGeom>
        </p:spPr>
        <p:txBody>
          <a:bodyPr wrap="square">
            <a:spAutoFit/>
          </a:bodyPr>
          <a:lstStyle/>
          <a:p>
            <a:pPr marL="285750" indent="-285750">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Elections shall be held before the distribution of the prize fund unless the league rules state otherwise.</a:t>
            </a:r>
          </a:p>
          <a:p>
            <a:endParaRPr lang="en-US"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All league officers must be a member of USBC.</a:t>
            </a:r>
          </a:p>
          <a:p>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48">
            <a:hlinkClick r:id="" action="ppaction://media"/>
            <a:extLst>
              <a:ext uri="{FF2B5EF4-FFF2-40B4-BE49-F238E27FC236}">
                <a16:creationId xmlns:a16="http://schemas.microsoft.com/office/drawing/2014/main" id="{6DFA2295-6546-4281-B60A-A5691CF2A9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467600" y="6172200"/>
            <a:ext cx="609600" cy="609600"/>
          </a:xfrm>
          <a:prstGeom prst="rect">
            <a:avLst/>
          </a:prstGeom>
        </p:spPr>
      </p:pic>
    </p:spTree>
    <p:custDataLst>
      <p:tags r:id="rId1"/>
    </p:custDataLst>
    <p:extLst>
      <p:ext uri="{BB962C8B-B14F-4D97-AF65-F5344CB8AC3E}">
        <p14:creationId xmlns:p14="http://schemas.microsoft.com/office/powerpoint/2010/main" val="2871337114"/>
      </p:ext>
    </p:extLst>
  </p:cSld>
  <p:clrMapOvr>
    <a:masterClrMapping/>
  </p:clrMapOvr>
  <p:transition spd="slow" advTm="1624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82" objId="3"/>
        <p14:stopEvt time="15584" objId="3"/>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Final Averages</a:t>
            </a:r>
          </a:p>
        </p:txBody>
      </p:sp>
      <p:sp>
        <p:nvSpPr>
          <p:cNvPr id="8" name="Rectangle 7">
            <a:extLst>
              <a:ext uri="{FF2B5EF4-FFF2-40B4-BE49-F238E27FC236}">
                <a16:creationId xmlns:a16="http://schemas.microsoft.com/office/drawing/2014/main" id="{894CD92F-113E-43D5-8224-AE574B60BA65}"/>
              </a:ext>
            </a:extLst>
          </p:cNvPr>
          <p:cNvSpPr/>
          <p:nvPr/>
        </p:nvSpPr>
        <p:spPr>
          <a:xfrm>
            <a:off x="2590801" y="1905000"/>
            <a:ext cx="7696200" cy="1815882"/>
          </a:xfrm>
          <a:prstGeom prst="rect">
            <a:avLst/>
          </a:prstGeom>
        </p:spPr>
        <p:txBody>
          <a:bodyPr wrap="square">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Submit averages of all bowlers regardless of the number of games, including substitutes to the local association.</a:t>
            </a:r>
          </a:p>
          <a:p>
            <a:pPr marL="285750" indent="-285750">
              <a:buFont typeface="Arial" pitchFamily="34" charset="0"/>
              <a:buChar char="•"/>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3">
            <a:extLst>
              <a:ext uri="{FF2B5EF4-FFF2-40B4-BE49-F238E27FC236}">
                <a16:creationId xmlns:a16="http://schemas.microsoft.com/office/drawing/2014/main" id="{D1D7B16B-3D43-45DD-8B6A-A3DC419E6E39}"/>
              </a:ext>
            </a:extLst>
          </p:cNvPr>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r="13739" b="16632"/>
          <a:stretch/>
        </p:blipFill>
        <p:spPr bwMode="auto">
          <a:xfrm>
            <a:off x="3657600" y="3625212"/>
            <a:ext cx="5247522" cy="155638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O#6">
            <a:hlinkClick r:id="" action="ppaction://media"/>
            <a:extLst>
              <a:ext uri="{FF2B5EF4-FFF2-40B4-BE49-F238E27FC236}">
                <a16:creationId xmlns:a16="http://schemas.microsoft.com/office/drawing/2014/main" id="{A1708854-ACCA-4BE8-BA8C-BC7CE7475B6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543800" y="6096000"/>
            <a:ext cx="609600" cy="609600"/>
          </a:xfrm>
          <a:prstGeom prst="rect">
            <a:avLst/>
          </a:prstGeom>
        </p:spPr>
      </p:pic>
    </p:spTree>
    <p:custDataLst>
      <p:tags r:id="rId1"/>
    </p:custDataLst>
    <p:extLst>
      <p:ext uri="{BB962C8B-B14F-4D97-AF65-F5344CB8AC3E}">
        <p14:creationId xmlns:p14="http://schemas.microsoft.com/office/powerpoint/2010/main" val="338656604"/>
      </p:ext>
    </p:extLst>
  </p:cSld>
  <p:clrMapOvr>
    <a:masterClrMapping/>
  </p:clrMapOvr>
  <p:transition spd="slow" advTm="77052">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E180D4A7-C9FB-4DFB-919C-405C955672EB}">
      <p14:showEvtLst xmlns:p14="http://schemas.microsoft.com/office/powerpoint/2010/main">
        <p14:playEvt time="863" objId="2"/>
        <p14:stopEvt time="75749" objId="2"/>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Local Association Meetings</a:t>
            </a:r>
          </a:p>
        </p:txBody>
      </p:sp>
      <p:sp>
        <p:nvSpPr>
          <p:cNvPr id="7" name="Content Placeholder 2">
            <a:extLst>
              <a:ext uri="{FF2B5EF4-FFF2-40B4-BE49-F238E27FC236}">
                <a16:creationId xmlns:a16="http://schemas.microsoft.com/office/drawing/2014/main" id="{82ED60C9-0F20-41C6-AE34-38AD6C895322}"/>
              </a:ext>
            </a:extLst>
          </p:cNvPr>
          <p:cNvSpPr>
            <a:spLocks noGrp="1"/>
          </p:cNvSpPr>
          <p:nvPr>
            <p:ph idx="1"/>
          </p:nvPr>
        </p:nvSpPr>
        <p:spPr>
          <a:xfrm>
            <a:off x="2209800" y="2362200"/>
            <a:ext cx="9601200" cy="2133600"/>
          </a:xfrm>
        </p:spPr>
        <p:txBody>
          <a:bodyPr>
            <a:normAutofit/>
          </a:bodyPr>
          <a:lstStyle/>
          <a:p>
            <a:pPr marL="0" indent="0">
              <a:buNone/>
            </a:pPr>
            <a:r>
              <a:rPr lang="en-US" sz="3600" dirty="0"/>
              <a:t>Notify league members of the date, time and place of any local association membership meeting.</a:t>
            </a:r>
          </a:p>
        </p:txBody>
      </p:sp>
      <p:pic>
        <p:nvPicPr>
          <p:cNvPr id="2" name="50">
            <a:hlinkClick r:id="" action="ppaction://media"/>
            <a:extLst>
              <a:ext uri="{FF2B5EF4-FFF2-40B4-BE49-F238E27FC236}">
                <a16:creationId xmlns:a16="http://schemas.microsoft.com/office/drawing/2014/main" id="{AE627600-42F0-4F7A-AA4C-AC4AF11416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96200" y="6096000"/>
            <a:ext cx="609600" cy="609600"/>
          </a:xfrm>
          <a:prstGeom prst="rect">
            <a:avLst/>
          </a:prstGeom>
        </p:spPr>
      </p:pic>
    </p:spTree>
    <p:custDataLst>
      <p:tags r:id="rId1"/>
    </p:custDataLst>
    <p:extLst>
      <p:ext uri="{BB962C8B-B14F-4D97-AF65-F5344CB8AC3E}">
        <p14:creationId xmlns:p14="http://schemas.microsoft.com/office/powerpoint/2010/main" val="3835936595"/>
      </p:ext>
    </p:extLst>
  </p:cSld>
  <p:clrMapOvr>
    <a:masterClrMapping/>
  </p:clrMapOvr>
  <p:transition spd="slow" advTm="2413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48" objId="2"/>
        <p14:stopEvt time="23332" objId="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League Records</a:t>
            </a:r>
          </a:p>
        </p:txBody>
      </p:sp>
      <p:sp>
        <p:nvSpPr>
          <p:cNvPr id="8" name="Content Placeholder 2">
            <a:extLst>
              <a:ext uri="{FF2B5EF4-FFF2-40B4-BE49-F238E27FC236}">
                <a16:creationId xmlns:a16="http://schemas.microsoft.com/office/drawing/2014/main" id="{2A91363C-C147-4390-AF5C-8FB96791F1A4}"/>
              </a:ext>
            </a:extLst>
          </p:cNvPr>
          <p:cNvSpPr>
            <a:spLocks noGrp="1"/>
          </p:cNvSpPr>
          <p:nvPr>
            <p:ph idx="1"/>
          </p:nvPr>
        </p:nvSpPr>
        <p:spPr>
          <a:xfrm>
            <a:off x="2705100" y="2476500"/>
            <a:ext cx="7467600" cy="1905000"/>
          </a:xfrm>
        </p:spPr>
        <p:txBody>
          <a:bodyPr>
            <a:no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Rule 102e, item 8 requires all league property to be turned over to the newly elected secretary.</a:t>
            </a:r>
          </a:p>
        </p:txBody>
      </p:sp>
      <p:pic>
        <p:nvPicPr>
          <p:cNvPr id="5" name="51">
            <a:hlinkClick r:id="" action="ppaction://media"/>
            <a:extLst>
              <a:ext uri="{FF2B5EF4-FFF2-40B4-BE49-F238E27FC236}">
                <a16:creationId xmlns:a16="http://schemas.microsoft.com/office/drawing/2014/main" id="{0C63ECFE-4462-4FA2-B069-30EE22E3CB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0" y="6085002"/>
            <a:ext cx="609600" cy="609600"/>
          </a:xfrm>
          <a:prstGeom prst="rect">
            <a:avLst/>
          </a:prstGeom>
        </p:spPr>
      </p:pic>
    </p:spTree>
    <p:custDataLst>
      <p:tags r:id="rId1"/>
    </p:custDataLst>
    <p:extLst>
      <p:ext uri="{BB962C8B-B14F-4D97-AF65-F5344CB8AC3E}">
        <p14:creationId xmlns:p14="http://schemas.microsoft.com/office/powerpoint/2010/main" val="126018990"/>
      </p:ext>
    </p:extLst>
  </p:cSld>
  <p:clrMapOvr>
    <a:masterClrMapping/>
  </p:clrMapOvr>
  <p:transition spd="slow" advTm="26032">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09" objId="5"/>
        <p14:stopEvt time="25203" objId="5"/>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981200" y="2438400"/>
            <a:ext cx="88392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Congratulations!</a:t>
            </a:r>
          </a:p>
        </p:txBody>
      </p:sp>
      <p:pic>
        <p:nvPicPr>
          <p:cNvPr id="3" name="52">
            <a:hlinkClick r:id="" action="ppaction://media"/>
            <a:extLst>
              <a:ext uri="{FF2B5EF4-FFF2-40B4-BE49-F238E27FC236}">
                <a16:creationId xmlns:a16="http://schemas.microsoft.com/office/drawing/2014/main" id="{7F4CCB6A-21E5-4EC2-A1F1-4BFBEE85F5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172200"/>
            <a:ext cx="609600" cy="609600"/>
          </a:xfrm>
          <a:prstGeom prst="rect">
            <a:avLst/>
          </a:prstGeom>
        </p:spPr>
      </p:pic>
    </p:spTree>
    <p:custDataLst>
      <p:tags r:id="rId1"/>
    </p:custDataLst>
    <p:extLst>
      <p:ext uri="{BB962C8B-B14F-4D97-AF65-F5344CB8AC3E}">
        <p14:creationId xmlns:p14="http://schemas.microsoft.com/office/powerpoint/2010/main" val="510601084"/>
      </p:ext>
    </p:extLst>
  </p:cSld>
  <p:clrMapOvr>
    <a:masterClrMapping/>
  </p:clrMapOvr>
  <p:transition spd="slow" advTm="17508">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41" objId="3"/>
        <p14:stopEvt time="14816"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Quorum Definition</a:t>
            </a:r>
          </a:p>
        </p:txBody>
      </p:sp>
      <p:sp>
        <p:nvSpPr>
          <p:cNvPr id="7" name="Rectangle 6">
            <a:extLst>
              <a:ext uri="{FF2B5EF4-FFF2-40B4-BE49-F238E27FC236}">
                <a16:creationId xmlns:a16="http://schemas.microsoft.com/office/drawing/2014/main" id="{5859AD65-B068-49D8-8E78-A7CBF1144125}"/>
              </a:ext>
            </a:extLst>
          </p:cNvPr>
          <p:cNvSpPr/>
          <p:nvPr/>
        </p:nvSpPr>
        <p:spPr>
          <a:xfrm>
            <a:off x="1409700" y="1828800"/>
            <a:ext cx="10058400" cy="3600986"/>
          </a:xfrm>
          <a:prstGeom prst="rect">
            <a:avLst/>
          </a:prstGeom>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A quorum is the minimum number of members required to hold an official meeting. </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At a meeting during the season, a quorum is a majority or one more than half.</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285744" indent="-285744">
              <a:buFont typeface="Arial" pitchFamily="34" charset="0"/>
              <a:buChar char="•"/>
            </a:pPr>
            <a:r>
              <a:rPr lang="en-US" sz="3200" dirty="0">
                <a:latin typeface="Verdana" panose="020B0604030504040204" pitchFamily="34" charset="0"/>
                <a:ea typeface="Verdana" panose="020B0604030504040204" pitchFamily="34" charset="0"/>
                <a:cs typeface="Verdana" panose="020B0604030504040204" pitchFamily="34" charset="0"/>
              </a:rPr>
              <a:t>At the organizational meeting a quorum is those present.</a:t>
            </a:r>
          </a:p>
        </p:txBody>
      </p:sp>
      <p:pic>
        <p:nvPicPr>
          <p:cNvPr id="5" name="5">
            <a:hlinkClick r:id="" action="ppaction://media"/>
            <a:extLst>
              <a:ext uri="{FF2B5EF4-FFF2-40B4-BE49-F238E27FC236}">
                <a16:creationId xmlns:a16="http://schemas.microsoft.com/office/drawing/2014/main" id="{2E6FC75E-981F-4947-A5EE-64E943FC6A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96200" y="6217356"/>
            <a:ext cx="609600" cy="609600"/>
          </a:xfrm>
          <a:prstGeom prst="rect">
            <a:avLst/>
          </a:prstGeom>
        </p:spPr>
      </p:pic>
    </p:spTree>
    <p:custDataLst>
      <p:tags r:id="rId1"/>
    </p:custDataLst>
    <p:extLst>
      <p:ext uri="{BB962C8B-B14F-4D97-AF65-F5344CB8AC3E}">
        <p14:creationId xmlns:p14="http://schemas.microsoft.com/office/powerpoint/2010/main" val="4223167836"/>
      </p:ext>
    </p:extLst>
  </p:cSld>
  <p:clrMapOvr>
    <a:masterClrMapping/>
  </p:clrMapOvr>
  <p:transition spd="slow" advTm="41651">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663" objId="5"/>
        <p14:stopEvt time="40505"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Determining a Quorum</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algn="l"/>
            <a:endParaRPr lang="en-US" sz="2000" dirty="0">
              <a:solidFill>
                <a:schemeClr val="bg1"/>
              </a:solidFill>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algn="l"/>
            <a:endParaRPr lang="en-US" sz="2000" dirty="0"/>
          </a:p>
        </p:txBody>
      </p:sp>
      <p:pic>
        <p:nvPicPr>
          <p:cNvPr id="33" name="Picture 32">
            <a:extLst>
              <a:ext uri="{FF2B5EF4-FFF2-40B4-BE49-F238E27FC236}">
                <a16:creationId xmlns:a16="http://schemas.microsoft.com/office/drawing/2014/main" id="{E3E83499-48C8-4A2A-891F-8EB630591D27}"/>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408709" y="1181283"/>
            <a:ext cx="2950487" cy="3210491"/>
          </a:xfrm>
          <a:prstGeom prst="rect">
            <a:avLst/>
          </a:prstGeom>
        </p:spPr>
      </p:pic>
      <p:sp>
        <p:nvSpPr>
          <p:cNvPr id="34" name="Oval Callout 26">
            <a:extLst>
              <a:ext uri="{FF2B5EF4-FFF2-40B4-BE49-F238E27FC236}">
                <a16:creationId xmlns:a16="http://schemas.microsoft.com/office/drawing/2014/main" id="{CE137EE3-338C-4DE5-84DD-FB8AD85B8C2A}"/>
              </a:ext>
            </a:extLst>
          </p:cNvPr>
          <p:cNvSpPr/>
          <p:nvPr/>
        </p:nvSpPr>
        <p:spPr>
          <a:xfrm>
            <a:off x="5057866" y="3234088"/>
            <a:ext cx="1038135" cy="652121"/>
          </a:xfrm>
          <a:prstGeom prst="wedgeEllipseCallout">
            <a:avLst>
              <a:gd name="adj1" fmla="val 47912"/>
              <a:gd name="adj2" fmla="val 1367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Here!</a:t>
            </a:r>
          </a:p>
        </p:txBody>
      </p:sp>
      <p:sp>
        <p:nvSpPr>
          <p:cNvPr id="35" name="Oval Callout 27">
            <a:extLst>
              <a:ext uri="{FF2B5EF4-FFF2-40B4-BE49-F238E27FC236}">
                <a16:creationId xmlns:a16="http://schemas.microsoft.com/office/drawing/2014/main" id="{680A758F-4356-4829-A041-92B50D10433C}"/>
              </a:ext>
            </a:extLst>
          </p:cNvPr>
          <p:cNvSpPr/>
          <p:nvPr/>
        </p:nvSpPr>
        <p:spPr>
          <a:xfrm>
            <a:off x="3062448" y="3025473"/>
            <a:ext cx="1038135" cy="652121"/>
          </a:xfrm>
          <a:prstGeom prst="wedgeEllipseCallout">
            <a:avLst>
              <a:gd name="adj1" fmla="val 37342"/>
              <a:gd name="adj2" fmla="val 16254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Here!</a:t>
            </a:r>
          </a:p>
        </p:txBody>
      </p:sp>
      <p:sp>
        <p:nvSpPr>
          <p:cNvPr id="36" name="Oval Callout 28">
            <a:extLst>
              <a:ext uri="{FF2B5EF4-FFF2-40B4-BE49-F238E27FC236}">
                <a16:creationId xmlns:a16="http://schemas.microsoft.com/office/drawing/2014/main" id="{AEB2217A-7A8C-4AB7-B970-A77D4A7BDF67}"/>
              </a:ext>
            </a:extLst>
          </p:cNvPr>
          <p:cNvSpPr/>
          <p:nvPr/>
        </p:nvSpPr>
        <p:spPr>
          <a:xfrm>
            <a:off x="7860225" y="2881012"/>
            <a:ext cx="1038135" cy="652121"/>
          </a:xfrm>
          <a:prstGeom prst="wedgeEllipseCallout">
            <a:avLst>
              <a:gd name="adj1" fmla="val -2939"/>
              <a:gd name="adj2" fmla="val 13819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Here!</a:t>
            </a:r>
          </a:p>
        </p:txBody>
      </p:sp>
      <p:pic>
        <p:nvPicPr>
          <p:cNvPr id="37" name="Picture 36">
            <a:extLst>
              <a:ext uri="{FF2B5EF4-FFF2-40B4-BE49-F238E27FC236}">
                <a16:creationId xmlns:a16="http://schemas.microsoft.com/office/drawing/2014/main" id="{FABC5272-1C01-459C-AD66-B2328C32A18B}"/>
              </a:ext>
            </a:extLst>
          </p:cNvPr>
          <p:cNvPicPr>
            <a:picLocks noChangeAspect="1"/>
          </p:cNvPicPr>
          <p:nvPr>
            <p:custDataLst>
              <p:tags r:id="rId3"/>
            </p:custDataLst>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82008" y="3762627"/>
            <a:ext cx="6324599" cy="2180395"/>
          </a:xfrm>
          <a:prstGeom prst="rect">
            <a:avLst/>
          </a:prstGeom>
        </p:spPr>
      </p:pic>
      <p:sp>
        <p:nvSpPr>
          <p:cNvPr id="41" name="Oval Callout 33">
            <a:extLst>
              <a:ext uri="{FF2B5EF4-FFF2-40B4-BE49-F238E27FC236}">
                <a16:creationId xmlns:a16="http://schemas.microsoft.com/office/drawing/2014/main" id="{E16CE06C-B99B-482A-8AFF-BC9644C4AAA0}"/>
              </a:ext>
            </a:extLst>
          </p:cNvPr>
          <p:cNvSpPr/>
          <p:nvPr/>
        </p:nvSpPr>
        <p:spPr>
          <a:xfrm>
            <a:off x="3276600" y="1181283"/>
            <a:ext cx="1676400" cy="642659"/>
          </a:xfrm>
          <a:prstGeom prst="wedgeEllipseCallout">
            <a:avLst>
              <a:gd name="adj1" fmla="val 98972"/>
              <a:gd name="adj2" fmla="val 568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We have a quorum?</a:t>
            </a:r>
          </a:p>
        </p:txBody>
      </p:sp>
      <p:pic>
        <p:nvPicPr>
          <p:cNvPr id="3" name="6">
            <a:hlinkClick r:id="" action="ppaction://media"/>
            <a:extLst>
              <a:ext uri="{FF2B5EF4-FFF2-40B4-BE49-F238E27FC236}">
                <a16:creationId xmlns:a16="http://schemas.microsoft.com/office/drawing/2014/main" id="{3710B916-3861-49A3-9C8B-52D0F9B083EA}"/>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460731" y="6146663"/>
            <a:ext cx="609600" cy="609600"/>
          </a:xfrm>
          <a:prstGeom prst="rect">
            <a:avLst/>
          </a:prstGeom>
        </p:spPr>
      </p:pic>
    </p:spTree>
    <p:custDataLst>
      <p:tags r:id="rId1"/>
    </p:custDataLst>
    <p:extLst>
      <p:ext uri="{BB962C8B-B14F-4D97-AF65-F5344CB8AC3E}">
        <p14:creationId xmlns:p14="http://schemas.microsoft.com/office/powerpoint/2010/main" val="1076151317"/>
      </p:ext>
    </p:extLst>
  </p:cSld>
  <p:clrMapOvr>
    <a:masterClrMapping/>
  </p:clrMapOvr>
  <p:transition spd="slow" advTm="13832">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661" objId="3"/>
        <p14:stopEvt time="12558"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Meeting Minutes</a:t>
            </a:r>
          </a:p>
        </p:txBody>
      </p:sp>
      <p:sp>
        <p:nvSpPr>
          <p:cNvPr id="7" name="Rectangle 6">
            <a:extLst>
              <a:ext uri="{FF2B5EF4-FFF2-40B4-BE49-F238E27FC236}">
                <a16:creationId xmlns:a16="http://schemas.microsoft.com/office/drawing/2014/main" id="{C5AEC573-D905-476E-B400-A130E4B8FB94}"/>
              </a:ext>
            </a:extLst>
          </p:cNvPr>
          <p:cNvSpPr/>
          <p:nvPr/>
        </p:nvSpPr>
        <p:spPr>
          <a:xfrm>
            <a:off x="2514600" y="1430953"/>
            <a:ext cx="8382000" cy="4893647"/>
          </a:xfrm>
          <a:prstGeom prst="rect">
            <a:avLst/>
          </a:prstGeom>
        </p:spPr>
        <p:txBody>
          <a:bodyPr wrap="square">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Minutes should include: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Roster of those present and absent</a:t>
            </a:r>
          </a:p>
          <a:p>
            <a:pPr marL="457188"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Any motions made</a:t>
            </a:r>
          </a:p>
          <a:p>
            <a:pPr marL="457188"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Who made the motion</a:t>
            </a:r>
          </a:p>
          <a:p>
            <a:pPr marL="457188"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Who seconded the motion</a:t>
            </a:r>
          </a:p>
          <a:p>
            <a:pPr marL="457188"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Final outcome of any votes taken</a:t>
            </a:r>
          </a:p>
          <a:p>
            <a:pPr marL="457188"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742932" lvl="1" indent="-285744">
              <a:buFont typeface="Arial"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Brief summary</a:t>
            </a:r>
          </a:p>
          <a:p>
            <a:pPr marL="457188" lvl="1"/>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Minutes do NOT need to be verbatim</a:t>
            </a:r>
          </a:p>
          <a:p>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5" name="7">
            <a:hlinkClick r:id="" action="ppaction://media"/>
            <a:extLst>
              <a:ext uri="{FF2B5EF4-FFF2-40B4-BE49-F238E27FC236}">
                <a16:creationId xmlns:a16="http://schemas.microsoft.com/office/drawing/2014/main" id="{AF96BCA1-D8DA-4783-B6E6-189B716266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172200"/>
            <a:ext cx="609600" cy="609600"/>
          </a:xfrm>
          <a:prstGeom prst="rect">
            <a:avLst/>
          </a:prstGeom>
        </p:spPr>
      </p:pic>
    </p:spTree>
    <p:custDataLst>
      <p:tags r:id="rId1"/>
    </p:custDataLst>
    <p:extLst>
      <p:ext uri="{BB962C8B-B14F-4D97-AF65-F5344CB8AC3E}">
        <p14:creationId xmlns:p14="http://schemas.microsoft.com/office/powerpoint/2010/main" val="2328048023"/>
      </p:ext>
    </p:extLst>
  </p:cSld>
  <p:clrMapOvr>
    <a:masterClrMapping/>
  </p:clrMapOvr>
  <p:transition spd="slow" advTm="3053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02" objId="5"/>
        <p14:stopEvt time="29590"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19400" y="1600200"/>
            <a:ext cx="6553200"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338E"/>
                </a:solidFill>
                <a:effectLst>
                  <a:outerShdw blurRad="50800" dist="39000" dir="5460000" algn="tl">
                    <a:srgbClr val="000000">
                      <a:alpha val="38000"/>
                    </a:srgbClr>
                  </a:outerShdw>
                </a:effectLst>
                <a:latin typeface="Verdana" panose="020B0604030504040204" pitchFamily="34" charset="0"/>
                <a:ea typeface="Verdana" panose="020B0604030504040204" pitchFamily="34" charset="0"/>
                <a:cs typeface="Verdana" panose="020B0604030504040204" pitchFamily="34" charset="0"/>
              </a:rPr>
              <a:t>The Organizational Meeting</a:t>
            </a:r>
          </a:p>
        </p:txBody>
      </p:sp>
      <p:pic>
        <p:nvPicPr>
          <p:cNvPr id="5" name="8">
            <a:hlinkClick r:id="" action="ppaction://media"/>
            <a:extLst>
              <a:ext uri="{FF2B5EF4-FFF2-40B4-BE49-F238E27FC236}">
                <a16:creationId xmlns:a16="http://schemas.microsoft.com/office/drawing/2014/main" id="{9A808235-DA50-4E2C-BC27-9656A3B6FCC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96200" y="6172200"/>
            <a:ext cx="609600" cy="609600"/>
          </a:xfrm>
          <a:prstGeom prst="rect">
            <a:avLst/>
          </a:prstGeom>
        </p:spPr>
      </p:pic>
    </p:spTree>
    <p:custDataLst>
      <p:tags r:id="rId1"/>
    </p:custDataLst>
    <p:extLst>
      <p:ext uri="{BB962C8B-B14F-4D97-AF65-F5344CB8AC3E}">
        <p14:creationId xmlns:p14="http://schemas.microsoft.com/office/powerpoint/2010/main" val="1770581439"/>
      </p:ext>
    </p:extLst>
  </p:cSld>
  <p:clrMapOvr>
    <a:masterClrMapping/>
  </p:clrMapOvr>
  <p:transition spd="slow" advTm="3915">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64" objId="5"/>
        <p14:stopEvt time="2214"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057400" y="76200"/>
            <a:ext cx="8763000" cy="1143000"/>
          </a:xfrm>
        </p:spPr>
        <p:txBody>
          <a:bodyPr>
            <a:no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The Organizational Meeting</a:t>
            </a:r>
          </a:p>
        </p:txBody>
      </p:sp>
      <p:sp>
        <p:nvSpPr>
          <p:cNvPr id="7" name="TextBox 6">
            <a:extLst>
              <a:ext uri="{FF2B5EF4-FFF2-40B4-BE49-F238E27FC236}">
                <a16:creationId xmlns:a16="http://schemas.microsoft.com/office/drawing/2014/main" id="{35BD5B1F-94D1-46A2-A358-5F5CCF23F1D6}"/>
              </a:ext>
            </a:extLst>
          </p:cNvPr>
          <p:cNvSpPr txBox="1"/>
          <p:nvPr/>
        </p:nvSpPr>
        <p:spPr>
          <a:xfrm>
            <a:off x="1905000" y="2362200"/>
            <a:ext cx="9677400" cy="3276600"/>
          </a:xfrm>
          <a:prstGeom prst="rect">
            <a:avLst/>
          </a:prstGeom>
        </p:spPr>
        <p:txBody>
          <a:bodyPr vert="horz" wrap="square" lIns="91440" tIns="45720" rIns="91440" bIns="45720" rtlCol="0" anchor="t" anchorCtr="0">
            <a:noAutofit/>
          </a:bodyPr>
          <a:lstStyle/>
          <a:p>
            <a:r>
              <a:rPr lang="en-US" sz="3600" dirty="0">
                <a:latin typeface="Verdana" panose="020B0604030504040204" pitchFamily="34" charset="0"/>
                <a:ea typeface="Verdana" panose="020B0604030504040204" pitchFamily="34" charset="0"/>
                <a:cs typeface="Verdana" panose="020B0604030504040204" pitchFamily="34" charset="0"/>
              </a:rPr>
              <a:t>The league adopts its rules, finalizes rosters and makes decisions on any other matter which needs to be addressed before the league begins.</a:t>
            </a:r>
          </a:p>
          <a:p>
            <a:endParaRPr lang="en-US" sz="3600" dirty="0">
              <a:latin typeface="Verdana" panose="020B0604030504040204" pitchFamily="34" charset="0"/>
              <a:ea typeface="Verdana" panose="020B0604030504040204" pitchFamily="34" charset="0"/>
              <a:cs typeface="Verdana" panose="020B0604030504040204" pitchFamily="34" charset="0"/>
            </a:endParaRPr>
          </a:p>
        </p:txBody>
      </p:sp>
      <p:pic>
        <p:nvPicPr>
          <p:cNvPr id="5" name="9">
            <a:hlinkClick r:id="" action="ppaction://media"/>
            <a:extLst>
              <a:ext uri="{FF2B5EF4-FFF2-40B4-BE49-F238E27FC236}">
                <a16:creationId xmlns:a16="http://schemas.microsoft.com/office/drawing/2014/main" id="{FAC66A5D-3BBA-4ACE-8F2C-BADEF10A0C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6172200"/>
            <a:ext cx="609600" cy="609600"/>
          </a:xfrm>
          <a:prstGeom prst="rect">
            <a:avLst/>
          </a:prstGeom>
        </p:spPr>
      </p:pic>
    </p:spTree>
    <p:custDataLst>
      <p:tags r:id="rId1"/>
    </p:custDataLst>
    <p:extLst>
      <p:ext uri="{BB962C8B-B14F-4D97-AF65-F5344CB8AC3E}">
        <p14:creationId xmlns:p14="http://schemas.microsoft.com/office/powerpoint/2010/main" val="1738549862"/>
      </p:ext>
    </p:extLst>
  </p:cSld>
  <p:clrMapOvr>
    <a:masterClrMapping/>
  </p:clrMapOvr>
  <p:transition spd="slow" advTm="3661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20" objId="5"/>
        <p14:stopEvt time="35715"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11030"/>
  <p:tag name="ARTICULATE_PROJECT_CHECK" val="0"/>
  <p:tag name="ARTICULATE_AUDIO_TEMP" val="C:\Users\MSPRID~1.USB\AppData\Local\Temp\articulate\presenter\ae\audio\20110825105337\"/>
  <p:tag name="PRESENTATION_PLAYLIST_COUNT" val="0"/>
  <p:tag name="PRESENTATION_PRESENTER_SLIDE_LEVEL" val="1"/>
  <p:tag name="PRESENTER_PREVIEW_END" val="32"/>
  <p:tag name="ARTICULATE_PRESENTER_VERSION" val="6"/>
  <p:tag name="LMS_COMPLETION_TITLE" val="Basics"/>
  <p:tag name="LMS_COMPLETION_ID" val="Basics"/>
  <p:tag name="LMS_COMPLETION_VERSION" val="1.0"/>
  <p:tag name="LMS_COMPLETION_DURATION" val="1:00:00"/>
  <p:tag name="LMS_COMPLETION_SCO_TITLE" val="Basics"/>
  <p:tag name="LMS_COMPLETION_SCO_ID" val="Basics"/>
  <p:tag name="LMS_COMPLETION_EDITION" val="0"/>
  <p:tag name="LMS_COMPLETION_THRESHOLD" val="34"/>
  <p:tag name="LMS_COMPLETION_METHOD" val="VIEW"/>
  <p:tag name="PUBLISH_TITLE" val="Basics"/>
  <p:tag name="ARTICULATE_PUBLISH_PATH" val="C:\Documents and Settings\bbrose\My Documents\My Articulate Projects"/>
  <p:tag name="ARTICULATE_LOGO" val="(None selected)"/>
  <p:tag name="ARTICULATE_PRESENTER" val="(None selected)"/>
  <p:tag name="ARTICULATE_PRESENTER_GUID" val="9869030842"/>
  <p:tag name="ARTICULATE_LMS" val="0"/>
  <p:tag name="ARTICULATE_TEMPLATE" val="E-Learning Course (Single-level)"/>
  <p:tag name="ARTICULATE_TEMPLATE_GUID" val="1a000000-6000-0000-b000-000000000003"/>
  <p:tag name="LMS_PUBLISH" val="Yes"/>
  <p:tag name="PRESENTER_PREVIEW_MODE" val="0"/>
  <p:tag name="PRESENTER_PREVIEW_START" val="1"/>
  <p:tag name="LMS_PROTOCOL_METHOD" val="SCORM"/>
  <p:tag name="LMS_PROTOCOL_VERSION" val="1.2"/>
  <p:tag name="LAUNCHINNEWWINDOW" val="0"/>
  <p:tag name="LASTPUBLISHED" val="C:\Documents and Settings\bbrose\My Documents\My Articulate Projects\Basics\player.html"/>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SPRID~1.USB\AppData\Local\Temp\articulate\presenter\imgtemp\o3agwLtW_files\slide0001_image001.png"/>
</p:tagLst>
</file>

<file path=ppt/tags/tag11.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5"/>
</p:tagLst>
</file>

<file path=ppt/tags/tag13.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4.xml><?xml version="1.0" encoding="utf-8"?>
<p:tagLst xmlns:a="http://schemas.openxmlformats.org/drawingml/2006/main" xmlns:r="http://schemas.openxmlformats.org/officeDocument/2006/relationships" xmlns:p="http://schemas.openxmlformats.org/presentationml/2006/main">
  <p:tag name="ANNOTATION_COUNT" val="0"/>
  <p:tag name="ARTICULATE_SLIDE_GUID" val="929c370b-81e3-4d82-960e-1fa823489482"/>
  <p:tag name="AUDIO_IMPORT" val="P:\Rules\Training on rules for members\1-Basic Bowling Rules\03_Audio\Spridco audio\01.10.wav"/>
  <p:tag name="AUDIO_ID" val="275"/>
  <p:tag name="ELAPSEDTIME" val="28.813"/>
  <p:tag name="ARTICULATE_SLIDE_PAUSE" val="0"/>
  <p:tag name="ARTICULATE_NAV_LEVEL" val="2"/>
  <p:tag name="ARTICULATE_PLAYLIST_ID" val="-1"/>
  <p:tag name="ARTICULATE_LOCK_SLIDE" val="0"/>
  <p:tag name="ARTICULATE_SLIDE_NAV" val="10"/>
  <p:tag name="TIMING" val="|0.5"/>
</p:tagLst>
</file>

<file path=ppt/tags/tag1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b0f0fbf9-b2d0-4542-9ad1-a6d4fac06633"/>
  <p:tag name="AUDIO_IMPORT" val="P:\Rules\Training on rules for members\1.wav"/>
  <p:tag name="AUDIO_ID" val="302"/>
  <p:tag name="ELAPSEDTIME" val="39.729"/>
  <p:tag name="ARTICULATE_TITLE_TAG" val="Welcome"/>
  <p:tag name="ARTICULATE_SLIDE_PAUSE" val="0"/>
  <p:tag name="ARTICULATE_NAV_LEVEL" val="1"/>
  <p:tag name="ARTICULATE_SLIDE_PRESENTER" val="Mike Spridco"/>
  <p:tag name="ARTICULATE_SLIDE_PRESENTER_GUID" val="BAB27681FAA4"/>
  <p:tag name="ARTICULATE_PLAYLIST_ID" val="-1"/>
  <p:tag name="ARTICULATE_LOCK_SLIDE" val="0"/>
  <p:tag name="ARTICULATE_SLIDE_NAV" val="1"/>
  <p:tag name="TIMING" val="|2.2"/>
</p:tagLst>
</file>

<file path=ppt/tags/tag2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2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2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6b84"/>
  <p:tag name="ELAPSEDTIME" val="32.39"/>
  <p:tag name="ARTICULATE_SLIDE_PAUSE" val="0"/>
  <p:tag name="ARTICULATE_NAV_LEVEL" val="1"/>
  <p:tag name="ARTICULATE_PLAYLIST_ID" val="-1"/>
  <p:tag name="ARTICULATE_LOCK_SLIDE" val="0"/>
  <p:tag name="ARTICULATE_SLIDE_NAV" val="2"/>
  <p:tag name="TIMING" val="|0.9"/>
</p:tagLst>
</file>

<file path=ppt/tags/tag3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3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3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1.8"/>
</p:tagLst>
</file>

<file path=ppt/tags/tag3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3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1.4"/>
</p:tagLst>
</file>

<file path=ppt/tags/tag3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3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3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5"/>
</p:tagLst>
</file>

<file path=ppt/tags/tag4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4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4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4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ags/tag4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4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4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4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4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ags/tag4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5.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5"/>
</p:tagLst>
</file>

<file path=ppt/tags/tag5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5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5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8"/>
</p:tagLst>
</file>

<file path=ppt/tags/tag5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5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5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5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8"/>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5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7.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6"/>
</p:tagLst>
</file>

<file path=ppt/tags/tag8.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6"/>
</p:tagLst>
</file>

<file path=ppt/tags/tag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8979</TotalTime>
  <Words>959</Words>
  <Application>Microsoft Office PowerPoint</Application>
  <PresentationFormat>Widescreen</PresentationFormat>
  <Paragraphs>236</Paragraphs>
  <Slides>47</Slides>
  <Notes>47</Notes>
  <HiddenSlides>0</HiddenSlides>
  <MMClips>47</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Verdana</vt:lpstr>
      <vt:lpstr>Office Theme</vt:lpstr>
      <vt:lpstr>2_Office Theme</vt:lpstr>
      <vt:lpstr>PowerPoint Presentation</vt:lpstr>
      <vt:lpstr>Introduction</vt:lpstr>
      <vt:lpstr>PowerPoint Presentation</vt:lpstr>
      <vt:lpstr>Meeting Notification</vt:lpstr>
      <vt:lpstr>Quorum Definition</vt:lpstr>
      <vt:lpstr>Determining a Quorum</vt:lpstr>
      <vt:lpstr>Meeting Minutes</vt:lpstr>
      <vt:lpstr>PowerPoint Presentation</vt:lpstr>
      <vt:lpstr>The Organizational Meeting</vt:lpstr>
      <vt:lpstr>Adopting Rules</vt:lpstr>
      <vt:lpstr>USBC Benefits</vt:lpstr>
      <vt:lpstr>Finalizing Rosters</vt:lpstr>
      <vt:lpstr>Updating League Rules</vt:lpstr>
      <vt:lpstr>PowerPoint Presentation</vt:lpstr>
      <vt:lpstr>PowerPoint Presentation</vt:lpstr>
      <vt:lpstr>League Membership Package</vt:lpstr>
      <vt:lpstr>Come Prepared</vt:lpstr>
      <vt:lpstr>Assigning Team Numbers</vt:lpstr>
      <vt:lpstr>League Night Responsibilities</vt:lpstr>
      <vt:lpstr>USBC Membership</vt:lpstr>
      <vt:lpstr>Membership Receipt</vt:lpstr>
      <vt:lpstr>PowerPoint Presentation</vt:lpstr>
      <vt:lpstr>Temporary Certification</vt:lpstr>
      <vt:lpstr>Certification Form</vt:lpstr>
      <vt:lpstr>Lane Conditions</vt:lpstr>
      <vt:lpstr>Schedule</vt:lpstr>
      <vt:lpstr>Officers</vt:lpstr>
      <vt:lpstr>Bonding</vt:lpstr>
      <vt:lpstr>Signing the Application</vt:lpstr>
      <vt:lpstr>Submission of Applications</vt:lpstr>
      <vt:lpstr>PowerPoint Presentation</vt:lpstr>
      <vt:lpstr>Entering Scores</vt:lpstr>
      <vt:lpstr>USBC Awards</vt:lpstr>
      <vt:lpstr>Award Applications</vt:lpstr>
      <vt:lpstr>High Score Application</vt:lpstr>
      <vt:lpstr>PowerPoint Presentation</vt:lpstr>
      <vt:lpstr>Each Week</vt:lpstr>
      <vt:lpstr>League Prize List</vt:lpstr>
      <vt:lpstr>Weekly Routine</vt:lpstr>
      <vt:lpstr>PowerPoint Presentation</vt:lpstr>
      <vt:lpstr>Year-end Meeting</vt:lpstr>
      <vt:lpstr>Final Standings</vt:lpstr>
      <vt:lpstr>Officer Elections</vt:lpstr>
      <vt:lpstr>Final Averages</vt:lpstr>
      <vt:lpstr>Local Association Meetings</vt:lpstr>
      <vt:lpstr>League Records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Spridco</dc:creator>
  <cp:lastModifiedBy>Richard Stewart</cp:lastModifiedBy>
  <cp:revision>626</cp:revision>
  <dcterms:created xsi:type="dcterms:W3CDTF">2010-11-03T18:11:57Z</dcterms:created>
  <dcterms:modified xsi:type="dcterms:W3CDTF">2018-10-08T13:56:41Z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GUID">
    <vt:lpwstr>2561D542-11DC-4BAA-A321-D11A9EB2D199</vt:lpwstr>
  </property>
  <property fmtid="{D5CDD505-2E9C-101B-9397-08002B2CF9AE}" pid="4" name="ArticulatePath">
    <vt:lpwstr>Basics</vt:lpwstr>
  </property>
  <property fmtid="{D5CDD505-2E9C-101B-9397-08002B2CF9AE}" pid="5" name="ArticulateProjectFull">
    <vt:lpwstr>P:\Rules\Training on rules for members\1-Basic Bowling Rules\01_PPT_Content\Basics.ppta</vt:lpwstr>
  </property>
</Properties>
</file>