
<file path=[Content_Types].xml><?xml version="1.0" encoding="utf-8"?>
<Types xmlns="http://schemas.openxmlformats.org/package/2006/content-types">
  <Default Extension="png" ContentType="image/png"/>
  <Default Extension="tmp"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wav" ContentType="audio/x-wav"/>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tags/tag10.xml" ContentType="application/vnd.openxmlformats-officedocument.presentationml.tags+xml"/>
  <Override PartName="/ppt/notesSlides/notesSlide8.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9.xml" ContentType="application/vnd.openxmlformats-officedocument.presentationml.notesSlide+xml"/>
  <Override PartName="/ppt/tags/tag13.xml" ContentType="application/vnd.openxmlformats-officedocument.presentationml.tags+xml"/>
  <Override PartName="/ppt/notesSlides/notesSlide10.xml" ContentType="application/vnd.openxmlformats-officedocument.presentationml.notesSlide+xml"/>
  <Override PartName="/ppt/tags/tag14.xml" ContentType="application/vnd.openxmlformats-officedocument.presentationml.tags+xml"/>
  <Override PartName="/ppt/notesSlides/notesSlide11.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notesSlides/notesSlide12.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notesSlides/notesSlide13.xml" ContentType="application/vnd.openxmlformats-officedocument.presentationml.notesSlide+xml"/>
  <Override PartName="/ppt/tags/tag19.xml" ContentType="application/vnd.openxmlformats-officedocument.presentationml.tags+xml"/>
  <Override PartName="/ppt/notesSlides/notesSlide14.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15.xml" ContentType="application/vnd.openxmlformats-officedocument.presentationml.notesSlide+xml"/>
  <Override PartName="/ppt/tags/tag22.xml" ContentType="application/vnd.openxmlformats-officedocument.presentationml.tags+xml"/>
  <Override PartName="/ppt/notesSlides/notesSlide16.xml" ContentType="application/vnd.openxmlformats-officedocument.presentationml.notesSlide+xml"/>
  <Override PartName="/ppt/tags/tag23.xml" ContentType="application/vnd.openxmlformats-officedocument.presentationml.tags+xml"/>
  <Override PartName="/ppt/notesSlides/notesSlide17.xml" ContentType="application/vnd.openxmlformats-officedocument.presentationml.notesSlide+xml"/>
  <Override PartName="/ppt/tags/tag24.xml" ContentType="application/vnd.openxmlformats-officedocument.presentationml.tags+xml"/>
  <Override PartName="/ppt/notesSlides/notesSlide18.xml" ContentType="application/vnd.openxmlformats-officedocument.presentationml.notesSlide+xml"/>
  <Override PartName="/ppt/tags/tag25.xml" ContentType="application/vnd.openxmlformats-officedocument.presentationml.tags+xml"/>
  <Override PartName="/ppt/notesSlides/notesSlide19.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20.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21.xml" ContentType="application/vnd.openxmlformats-officedocument.presentationml.notesSlide+xml"/>
  <Override PartName="/ppt/tags/tag31.xml" ContentType="application/vnd.openxmlformats-officedocument.presentationml.tags+xml"/>
  <Override PartName="/ppt/notesSlides/notesSlide22.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23.xml" ContentType="application/vnd.openxmlformats-officedocument.presentationml.notesSlide+xml"/>
  <Override PartName="/ppt/tags/tag35.xml" ContentType="application/vnd.openxmlformats-officedocument.presentationml.tags+xml"/>
  <Override PartName="/ppt/notesSlides/notesSlide24.xml" ContentType="application/vnd.openxmlformats-officedocument.presentationml.notesSlide+xml"/>
  <Override PartName="/ppt/tags/tag36.xml" ContentType="application/vnd.openxmlformats-officedocument.presentationml.tags+xml"/>
  <Override PartName="/ppt/notesSlides/notesSlide25.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notesSlides/notesSlide26.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notesSlides/notesSlide27.xml" ContentType="application/vnd.openxmlformats-officedocument.presentationml.notesSlide+xml"/>
  <Override PartName="/ppt/tags/tag41.xml" ContentType="application/vnd.openxmlformats-officedocument.presentationml.tags+xml"/>
  <Override PartName="/ppt/notesSlides/notesSlide28.xml" ContentType="application/vnd.openxmlformats-officedocument.presentationml.notesSlide+xml"/>
  <Override PartName="/ppt/tags/tag42.xml" ContentType="application/vnd.openxmlformats-officedocument.presentationml.tags+xml"/>
  <Override PartName="/ppt/notesSlides/notesSlide29.xml" ContentType="application/vnd.openxmlformats-officedocument.presentationml.notesSlide+xml"/>
  <Override PartName="/ppt/tags/tag43.xml" ContentType="application/vnd.openxmlformats-officedocument.presentationml.tags+xml"/>
  <Override PartName="/ppt/notesSlides/notesSlide30.xml" ContentType="application/vnd.openxmlformats-officedocument.presentationml.notesSlide+xml"/>
  <Override PartName="/ppt/tags/tag44.xml" ContentType="application/vnd.openxmlformats-officedocument.presentationml.tags+xml"/>
  <Override PartName="/ppt/notesSlides/notesSlide31.xml" ContentType="application/vnd.openxmlformats-officedocument.presentationml.notesSlide+xml"/>
  <Override PartName="/ppt/tags/tag45.xml" ContentType="application/vnd.openxmlformats-officedocument.presentationml.tags+xml"/>
  <Override PartName="/ppt/notesSlides/notesSlide32.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33.xml" ContentType="application/vnd.openxmlformats-officedocument.presentationml.notesSlide+xml"/>
  <Override PartName="/ppt/tags/tag48.xml" ContentType="application/vnd.openxmlformats-officedocument.presentationml.tags+xml"/>
  <Override PartName="/ppt/notesSlides/notesSlide34.xml" ContentType="application/vnd.openxmlformats-officedocument.presentationml.notesSlide+xml"/>
  <Override PartName="/ppt/tags/tag49.xml" ContentType="application/vnd.openxmlformats-officedocument.presentationml.tags+xml"/>
  <Override PartName="/ppt/notesSlides/notesSlide35.xml" ContentType="application/vnd.openxmlformats-officedocument.presentationml.notesSlide+xml"/>
  <Override PartName="/ppt/tags/tag50.xml" ContentType="application/vnd.openxmlformats-officedocument.presentationml.tags+xml"/>
  <Override PartName="/ppt/notesSlides/notesSlide36.xml" ContentType="application/vnd.openxmlformats-officedocument.presentationml.notesSlide+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37.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notesSlides/notesSlide38.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notesSlides/notesSlide39.xml" ContentType="application/vnd.openxmlformats-officedocument.presentationml.notesSlide+xml"/>
  <Override PartName="/ppt/tags/tag58.xml" ContentType="application/vnd.openxmlformats-officedocument.presentationml.tags+xml"/>
  <Override PartName="/ppt/tags/tag59.xml" ContentType="application/vnd.openxmlformats-officedocument.presentationml.tags+xml"/>
  <Override PartName="/ppt/notesSlides/notesSlide40.xml" ContentType="application/vnd.openxmlformats-officedocument.presentationml.notesSlide+xml"/>
  <Override PartName="/ppt/tags/tag60.xml" ContentType="application/vnd.openxmlformats-officedocument.presentationml.tags+xml"/>
  <Override PartName="/ppt/notesSlides/notesSlide41.xml" ContentType="application/vnd.openxmlformats-officedocument.presentationml.notesSlide+xml"/>
  <Override PartName="/ppt/tags/tag61.xml" ContentType="application/vnd.openxmlformats-officedocument.presentationml.tags+xml"/>
  <Override PartName="/ppt/notesSlides/notesSlide42.xml" ContentType="application/vnd.openxmlformats-officedocument.presentationml.notesSlide+xml"/>
  <Override PartName="/ppt/tags/tag62.xml" ContentType="application/vnd.openxmlformats-officedocument.presentationml.tags+xml"/>
  <Override PartName="/ppt/notesSlides/notesSlide43.xml" ContentType="application/vnd.openxmlformats-officedocument.presentationml.notesSlide+xml"/>
  <Override PartName="/ppt/tags/tag63.xml" ContentType="application/vnd.openxmlformats-officedocument.presentationml.tags+xml"/>
  <Override PartName="/ppt/notesSlides/notesSlide44.xml" ContentType="application/vnd.openxmlformats-officedocument.presentationml.notesSlide+xml"/>
  <Override PartName="/ppt/tags/tag64.xml" ContentType="application/vnd.openxmlformats-officedocument.presentationml.tags+xml"/>
  <Override PartName="/ppt/notesSlides/notesSlide45.xml" ContentType="application/vnd.openxmlformats-officedocument.presentationml.notesSlide+xml"/>
  <Override PartName="/ppt/tags/tag65.xml" ContentType="application/vnd.openxmlformats-officedocument.presentationml.tags+xml"/>
  <Override PartName="/ppt/notesSlides/notesSlide46.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notesSlides/notesSlide47.xml" ContentType="application/vnd.openxmlformats-officedocument.presentationml.notesSlide+xml"/>
  <Override PartName="/ppt/tags/tag68.xml" ContentType="application/vnd.openxmlformats-officedocument.presentationml.tags+xml"/>
  <Override PartName="/ppt/notesSlides/notesSlide48.xml" ContentType="application/vnd.openxmlformats-officedocument.presentationml.notesSlide+xml"/>
  <Override PartName="/ppt/tags/tag69.xml" ContentType="application/vnd.openxmlformats-officedocument.presentationml.tags+xml"/>
  <Override PartName="/ppt/notesSlides/notesSlide49.xml" ContentType="application/vnd.openxmlformats-officedocument.presentationml.notesSlide+xml"/>
  <Override PartName="/ppt/tags/tag70.xml" ContentType="application/vnd.openxmlformats-officedocument.presentationml.tags+xml"/>
  <Override PartName="/ppt/notesSlides/notesSlide50.xml" ContentType="application/vnd.openxmlformats-officedocument.presentationml.notesSlide+xml"/>
  <Override PartName="/ppt/tags/tag71.xml" ContentType="application/vnd.openxmlformats-officedocument.presentationml.tags+xml"/>
  <Override PartName="/ppt/tags/tag72.xml" ContentType="application/vnd.openxmlformats-officedocument.presentationml.tags+xml"/>
  <Override PartName="/ppt/notesSlides/notesSlide51.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notesSlides/notesSlide52.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notesSlides/notesSlide53.xml" ContentType="application/vnd.openxmlformats-officedocument.presentationml.notesSlide+xml"/>
  <Override PartName="/ppt/tags/tag77.xml" ContentType="application/vnd.openxmlformats-officedocument.presentationml.tags+xml"/>
  <Override PartName="/ppt/notesSlides/notesSlide5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57"/>
  </p:notesMasterIdLst>
  <p:sldIdLst>
    <p:sldId id="302" r:id="rId3"/>
    <p:sldId id="280" r:id="rId4"/>
    <p:sldId id="327" r:id="rId5"/>
    <p:sldId id="256" r:id="rId6"/>
    <p:sldId id="303" r:id="rId7"/>
    <p:sldId id="273" r:id="rId8"/>
    <p:sldId id="345" r:id="rId9"/>
    <p:sldId id="357" r:id="rId10"/>
    <p:sldId id="358" r:id="rId11"/>
    <p:sldId id="304" r:id="rId12"/>
    <p:sldId id="359" r:id="rId13"/>
    <p:sldId id="360" r:id="rId14"/>
    <p:sldId id="361" r:id="rId15"/>
    <p:sldId id="346" r:id="rId16"/>
    <p:sldId id="305" r:id="rId17"/>
    <p:sldId id="362" r:id="rId18"/>
    <p:sldId id="275" r:id="rId19"/>
    <p:sldId id="281" r:id="rId20"/>
    <p:sldId id="364" r:id="rId21"/>
    <p:sldId id="363" r:id="rId22"/>
    <p:sldId id="365" r:id="rId23"/>
    <p:sldId id="328" r:id="rId24"/>
    <p:sldId id="347" r:id="rId25"/>
    <p:sldId id="306" r:id="rId26"/>
    <p:sldId id="366" r:id="rId27"/>
    <p:sldId id="307" r:id="rId28"/>
    <p:sldId id="367" r:id="rId29"/>
    <p:sldId id="368" r:id="rId30"/>
    <p:sldId id="350" r:id="rId31"/>
    <p:sldId id="329" r:id="rId32"/>
    <p:sldId id="330" r:id="rId33"/>
    <p:sldId id="308" r:id="rId34"/>
    <p:sldId id="309" r:id="rId35"/>
    <p:sldId id="310" r:id="rId36"/>
    <p:sldId id="369" r:id="rId37"/>
    <p:sldId id="311" r:id="rId38"/>
    <p:sldId id="312" r:id="rId39"/>
    <p:sldId id="313" r:id="rId40"/>
    <p:sldId id="314" r:id="rId41"/>
    <p:sldId id="315" r:id="rId42"/>
    <p:sldId id="370" r:id="rId43"/>
    <p:sldId id="371" r:id="rId44"/>
    <p:sldId id="372" r:id="rId45"/>
    <p:sldId id="373" r:id="rId46"/>
    <p:sldId id="374" r:id="rId47"/>
    <p:sldId id="333" r:id="rId48"/>
    <p:sldId id="331" r:id="rId49"/>
    <p:sldId id="375" r:id="rId50"/>
    <p:sldId id="376" r:id="rId51"/>
    <p:sldId id="377" r:id="rId52"/>
    <p:sldId id="378" r:id="rId53"/>
    <p:sldId id="379" r:id="rId54"/>
    <p:sldId id="320" r:id="rId55"/>
    <p:sldId id="321" r:id="rId56"/>
  </p:sldIdLst>
  <p:sldSz cx="12192000" cy="6858000"/>
  <p:notesSz cx="6858000" cy="9144000"/>
  <p:custDataLst>
    <p:tags r:id="rId5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ike Spridco" initials="M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2F2F2"/>
    <a:srgbClr val="00338E"/>
    <a:srgbClr val="FBFB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88014" autoAdjust="0"/>
  </p:normalViewPr>
  <p:slideViewPr>
    <p:cSldViewPr>
      <p:cViewPr varScale="1">
        <p:scale>
          <a:sx n="97" d="100"/>
          <a:sy n="97" d="100"/>
        </p:scale>
        <p:origin x="528"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50" d="100"/>
          <a:sy n="50" d="100"/>
        </p:scale>
        <p:origin x="1854" y="4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61"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BFE7C1-711A-4583-9CC9-7A5017785D40}" type="datetimeFigureOut">
              <a:rPr lang="en-US" smtClean="0"/>
              <a:t>12/18/2017</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7A4FEA-0337-4D2A-B0BA-C4AFCC8DE8BA}" type="slidenum">
              <a:rPr lang="en-US" smtClean="0"/>
              <a:t>‹#›</a:t>
            </a:fld>
            <a:endParaRPr lang="en-US" dirty="0"/>
          </a:p>
        </p:txBody>
      </p:sp>
    </p:spTree>
    <p:extLst>
      <p:ext uri="{BB962C8B-B14F-4D97-AF65-F5344CB8AC3E}">
        <p14:creationId xmlns:p14="http://schemas.microsoft.com/office/powerpoint/2010/main" val="2027392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3B8637-0E9F-4413-8F38-E3C1CE980DCE}"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4223441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a:t>
            </a:fld>
            <a:endParaRPr lang="en-US" dirty="0"/>
          </a:p>
        </p:txBody>
      </p:sp>
    </p:spTree>
    <p:extLst>
      <p:ext uri="{BB962C8B-B14F-4D97-AF65-F5344CB8AC3E}">
        <p14:creationId xmlns:p14="http://schemas.microsoft.com/office/powerpoint/2010/main" val="4231819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a:t>
            </a:fld>
            <a:endParaRPr lang="en-US" dirty="0"/>
          </a:p>
        </p:txBody>
      </p:sp>
    </p:spTree>
    <p:extLst>
      <p:ext uri="{BB962C8B-B14F-4D97-AF65-F5344CB8AC3E}">
        <p14:creationId xmlns:p14="http://schemas.microsoft.com/office/powerpoint/2010/main" val="866951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a:t>
            </a:fld>
            <a:endParaRPr lang="en-US" dirty="0"/>
          </a:p>
        </p:txBody>
      </p:sp>
    </p:spTree>
    <p:extLst>
      <p:ext uri="{BB962C8B-B14F-4D97-AF65-F5344CB8AC3E}">
        <p14:creationId xmlns:p14="http://schemas.microsoft.com/office/powerpoint/2010/main" val="4231819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a:t>
            </a:fld>
            <a:endParaRPr lang="en-US" dirty="0"/>
          </a:p>
        </p:txBody>
      </p:sp>
    </p:spTree>
    <p:extLst>
      <p:ext uri="{BB962C8B-B14F-4D97-AF65-F5344CB8AC3E}">
        <p14:creationId xmlns:p14="http://schemas.microsoft.com/office/powerpoint/2010/main" val="507560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10"/>
          </p:nvPr>
        </p:nvSpPr>
        <p:spPr/>
        <p:txBody>
          <a:bodyPr/>
          <a:lstStyle/>
          <a:p>
            <a:fld id="{077A4FEA-0337-4D2A-B0BA-C4AFCC8DE8BA}" type="slidenum">
              <a:rPr lang="en-US" smtClean="0"/>
              <a:t>6</a:t>
            </a:fld>
            <a:endParaRPr lang="en-US" dirty="0"/>
          </a:p>
        </p:txBody>
      </p:sp>
    </p:spTree>
    <p:extLst>
      <p:ext uri="{BB962C8B-B14F-4D97-AF65-F5344CB8AC3E}">
        <p14:creationId xmlns:p14="http://schemas.microsoft.com/office/powerpoint/2010/main" val="4231819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10"/>
          </p:nvPr>
        </p:nvSpPr>
        <p:spPr/>
        <p:txBody>
          <a:bodyPr/>
          <a:lstStyle/>
          <a:p>
            <a:fld id="{077A4FEA-0337-4D2A-B0BA-C4AFCC8DE8BA}" type="slidenum">
              <a:rPr lang="en-US" smtClean="0"/>
              <a:t>7</a:t>
            </a:fld>
            <a:endParaRPr lang="en-US" dirty="0"/>
          </a:p>
        </p:txBody>
      </p:sp>
    </p:spTree>
    <p:extLst>
      <p:ext uri="{BB962C8B-B14F-4D97-AF65-F5344CB8AC3E}">
        <p14:creationId xmlns:p14="http://schemas.microsoft.com/office/powerpoint/2010/main" val="1113043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10"/>
          </p:nvPr>
        </p:nvSpPr>
        <p:spPr/>
        <p:txBody>
          <a:bodyPr/>
          <a:lstStyle/>
          <a:p>
            <a:fld id="{077A4FEA-0337-4D2A-B0BA-C4AFCC8DE8BA}" type="slidenum">
              <a:rPr lang="en-US" smtClean="0"/>
              <a:t>8</a:t>
            </a:fld>
            <a:endParaRPr lang="en-US" dirty="0"/>
          </a:p>
        </p:txBody>
      </p:sp>
    </p:spTree>
    <p:extLst>
      <p:ext uri="{BB962C8B-B14F-4D97-AF65-F5344CB8AC3E}">
        <p14:creationId xmlns:p14="http://schemas.microsoft.com/office/powerpoint/2010/main" val="2455310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10"/>
          </p:nvPr>
        </p:nvSpPr>
        <p:spPr/>
        <p:txBody>
          <a:bodyPr/>
          <a:lstStyle/>
          <a:p>
            <a:fld id="{077A4FEA-0337-4D2A-B0BA-C4AFCC8DE8BA}" type="slidenum">
              <a:rPr lang="en-US" smtClean="0"/>
              <a:t>9</a:t>
            </a:fld>
            <a:endParaRPr lang="en-US" dirty="0"/>
          </a:p>
        </p:txBody>
      </p:sp>
    </p:spTree>
    <p:extLst>
      <p:ext uri="{BB962C8B-B14F-4D97-AF65-F5344CB8AC3E}">
        <p14:creationId xmlns:p14="http://schemas.microsoft.com/office/powerpoint/2010/main" val="168813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10</a:t>
            </a:fld>
            <a:endParaRPr lang="en-US" dirty="0"/>
          </a:p>
        </p:txBody>
      </p:sp>
    </p:spTree>
    <p:extLst>
      <p:ext uri="{BB962C8B-B14F-4D97-AF65-F5344CB8AC3E}">
        <p14:creationId xmlns:p14="http://schemas.microsoft.com/office/powerpoint/2010/main" val="18331190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11</a:t>
            </a:fld>
            <a:endParaRPr lang="en-US" dirty="0"/>
          </a:p>
        </p:txBody>
      </p:sp>
    </p:spTree>
    <p:extLst>
      <p:ext uri="{BB962C8B-B14F-4D97-AF65-F5344CB8AC3E}">
        <p14:creationId xmlns:p14="http://schemas.microsoft.com/office/powerpoint/2010/main" val="1501525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12</a:t>
            </a:fld>
            <a:endParaRPr lang="en-US" dirty="0"/>
          </a:p>
        </p:txBody>
      </p:sp>
    </p:spTree>
    <p:extLst>
      <p:ext uri="{BB962C8B-B14F-4D97-AF65-F5344CB8AC3E}">
        <p14:creationId xmlns:p14="http://schemas.microsoft.com/office/powerpoint/2010/main" val="14473445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13</a:t>
            </a:fld>
            <a:endParaRPr lang="en-US" dirty="0"/>
          </a:p>
        </p:txBody>
      </p:sp>
    </p:spTree>
    <p:extLst>
      <p:ext uri="{BB962C8B-B14F-4D97-AF65-F5344CB8AC3E}">
        <p14:creationId xmlns:p14="http://schemas.microsoft.com/office/powerpoint/2010/main" val="2200094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14</a:t>
            </a:fld>
            <a:endParaRPr lang="en-US" dirty="0"/>
          </a:p>
        </p:txBody>
      </p:sp>
    </p:spTree>
    <p:extLst>
      <p:ext uri="{BB962C8B-B14F-4D97-AF65-F5344CB8AC3E}">
        <p14:creationId xmlns:p14="http://schemas.microsoft.com/office/powerpoint/2010/main" val="1168665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15</a:t>
            </a:fld>
            <a:endParaRPr lang="en-US" dirty="0"/>
          </a:p>
        </p:txBody>
      </p:sp>
    </p:spTree>
    <p:extLst>
      <p:ext uri="{BB962C8B-B14F-4D97-AF65-F5344CB8AC3E}">
        <p14:creationId xmlns:p14="http://schemas.microsoft.com/office/powerpoint/2010/main" val="3127381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16</a:t>
            </a:fld>
            <a:endParaRPr lang="en-US" dirty="0"/>
          </a:p>
        </p:txBody>
      </p:sp>
    </p:spTree>
    <p:extLst>
      <p:ext uri="{BB962C8B-B14F-4D97-AF65-F5344CB8AC3E}">
        <p14:creationId xmlns:p14="http://schemas.microsoft.com/office/powerpoint/2010/main" val="552346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17</a:t>
            </a:fld>
            <a:endParaRPr lang="en-US" dirty="0"/>
          </a:p>
        </p:txBody>
      </p:sp>
    </p:spTree>
    <p:extLst>
      <p:ext uri="{BB962C8B-B14F-4D97-AF65-F5344CB8AC3E}">
        <p14:creationId xmlns:p14="http://schemas.microsoft.com/office/powerpoint/2010/main" val="42318193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18</a:t>
            </a:fld>
            <a:endParaRPr lang="en-US" dirty="0"/>
          </a:p>
        </p:txBody>
      </p:sp>
    </p:spTree>
    <p:extLst>
      <p:ext uri="{BB962C8B-B14F-4D97-AF65-F5344CB8AC3E}">
        <p14:creationId xmlns:p14="http://schemas.microsoft.com/office/powerpoint/2010/main" val="4231819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19</a:t>
            </a:fld>
            <a:endParaRPr lang="en-US" dirty="0"/>
          </a:p>
        </p:txBody>
      </p:sp>
    </p:spTree>
    <p:extLst>
      <p:ext uri="{BB962C8B-B14F-4D97-AF65-F5344CB8AC3E}">
        <p14:creationId xmlns:p14="http://schemas.microsoft.com/office/powerpoint/2010/main" val="4434273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20</a:t>
            </a:fld>
            <a:endParaRPr lang="en-US" dirty="0"/>
          </a:p>
        </p:txBody>
      </p:sp>
    </p:spTree>
    <p:extLst>
      <p:ext uri="{BB962C8B-B14F-4D97-AF65-F5344CB8AC3E}">
        <p14:creationId xmlns:p14="http://schemas.microsoft.com/office/powerpoint/2010/main" val="2650300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21</a:t>
            </a:fld>
            <a:endParaRPr lang="en-US" dirty="0"/>
          </a:p>
        </p:txBody>
      </p:sp>
    </p:spTree>
    <p:extLst>
      <p:ext uri="{BB962C8B-B14F-4D97-AF65-F5344CB8AC3E}">
        <p14:creationId xmlns:p14="http://schemas.microsoft.com/office/powerpoint/2010/main" val="1343545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077A4FEA-0337-4D2A-B0BA-C4AFCC8DE8BA}" type="slidenum">
              <a:rPr lang="en-US" smtClean="0"/>
              <a:t>22</a:t>
            </a:fld>
            <a:endParaRPr lang="en-US" dirty="0"/>
          </a:p>
        </p:txBody>
      </p:sp>
    </p:spTree>
    <p:extLst>
      <p:ext uri="{BB962C8B-B14F-4D97-AF65-F5344CB8AC3E}">
        <p14:creationId xmlns:p14="http://schemas.microsoft.com/office/powerpoint/2010/main" val="20947443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23</a:t>
            </a:fld>
            <a:endParaRPr lang="en-US" dirty="0"/>
          </a:p>
        </p:txBody>
      </p:sp>
    </p:spTree>
    <p:extLst>
      <p:ext uri="{BB962C8B-B14F-4D97-AF65-F5344CB8AC3E}">
        <p14:creationId xmlns:p14="http://schemas.microsoft.com/office/powerpoint/2010/main" val="21855711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24</a:t>
            </a:fld>
            <a:endParaRPr lang="en-US" dirty="0"/>
          </a:p>
        </p:txBody>
      </p:sp>
    </p:spTree>
    <p:extLst>
      <p:ext uri="{BB962C8B-B14F-4D97-AF65-F5344CB8AC3E}">
        <p14:creationId xmlns:p14="http://schemas.microsoft.com/office/powerpoint/2010/main" val="20046338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25</a:t>
            </a:fld>
            <a:endParaRPr lang="en-US" dirty="0"/>
          </a:p>
        </p:txBody>
      </p:sp>
    </p:spTree>
    <p:extLst>
      <p:ext uri="{BB962C8B-B14F-4D97-AF65-F5344CB8AC3E}">
        <p14:creationId xmlns:p14="http://schemas.microsoft.com/office/powerpoint/2010/main" val="33820539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26</a:t>
            </a:fld>
            <a:endParaRPr lang="en-US" dirty="0"/>
          </a:p>
        </p:txBody>
      </p:sp>
    </p:spTree>
    <p:extLst>
      <p:ext uri="{BB962C8B-B14F-4D97-AF65-F5344CB8AC3E}">
        <p14:creationId xmlns:p14="http://schemas.microsoft.com/office/powerpoint/2010/main" val="769103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27</a:t>
            </a:fld>
            <a:endParaRPr lang="en-US" dirty="0"/>
          </a:p>
        </p:txBody>
      </p:sp>
    </p:spTree>
    <p:extLst>
      <p:ext uri="{BB962C8B-B14F-4D97-AF65-F5344CB8AC3E}">
        <p14:creationId xmlns:p14="http://schemas.microsoft.com/office/powerpoint/2010/main" val="2758898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28</a:t>
            </a:fld>
            <a:endParaRPr lang="en-US" dirty="0"/>
          </a:p>
        </p:txBody>
      </p:sp>
    </p:spTree>
    <p:extLst>
      <p:ext uri="{BB962C8B-B14F-4D97-AF65-F5344CB8AC3E}">
        <p14:creationId xmlns:p14="http://schemas.microsoft.com/office/powerpoint/2010/main" val="13035914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29</a:t>
            </a:fld>
            <a:endParaRPr lang="en-US" dirty="0"/>
          </a:p>
        </p:txBody>
      </p:sp>
    </p:spTree>
    <p:extLst>
      <p:ext uri="{BB962C8B-B14F-4D97-AF65-F5344CB8AC3E}">
        <p14:creationId xmlns:p14="http://schemas.microsoft.com/office/powerpoint/2010/main" val="3920438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077A4FEA-0337-4D2A-B0BA-C4AFCC8DE8BA}" type="slidenum">
              <a:rPr lang="en-US" smtClean="0"/>
              <a:t>30</a:t>
            </a:fld>
            <a:endParaRPr lang="en-US" dirty="0"/>
          </a:p>
        </p:txBody>
      </p:sp>
    </p:spTree>
    <p:extLst>
      <p:ext uri="{BB962C8B-B14F-4D97-AF65-F5344CB8AC3E}">
        <p14:creationId xmlns:p14="http://schemas.microsoft.com/office/powerpoint/2010/main" val="13397206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077A4FEA-0337-4D2A-B0BA-C4AFCC8DE8BA}" type="slidenum">
              <a:rPr lang="en-US" smtClean="0"/>
              <a:t>31</a:t>
            </a:fld>
            <a:endParaRPr lang="en-US" dirty="0"/>
          </a:p>
        </p:txBody>
      </p:sp>
    </p:spTree>
    <p:extLst>
      <p:ext uri="{BB962C8B-B14F-4D97-AF65-F5344CB8AC3E}">
        <p14:creationId xmlns:p14="http://schemas.microsoft.com/office/powerpoint/2010/main" val="34717239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32</a:t>
            </a:fld>
            <a:endParaRPr lang="en-US" dirty="0"/>
          </a:p>
        </p:txBody>
      </p:sp>
    </p:spTree>
    <p:extLst>
      <p:ext uri="{BB962C8B-B14F-4D97-AF65-F5344CB8AC3E}">
        <p14:creationId xmlns:p14="http://schemas.microsoft.com/office/powerpoint/2010/main" val="36440628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33</a:t>
            </a:fld>
            <a:endParaRPr lang="en-US" dirty="0"/>
          </a:p>
        </p:txBody>
      </p:sp>
    </p:spTree>
    <p:extLst>
      <p:ext uri="{BB962C8B-B14F-4D97-AF65-F5344CB8AC3E}">
        <p14:creationId xmlns:p14="http://schemas.microsoft.com/office/powerpoint/2010/main" val="26947052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34</a:t>
            </a:fld>
            <a:endParaRPr lang="en-US" dirty="0"/>
          </a:p>
        </p:txBody>
      </p:sp>
    </p:spTree>
    <p:extLst>
      <p:ext uri="{BB962C8B-B14F-4D97-AF65-F5344CB8AC3E}">
        <p14:creationId xmlns:p14="http://schemas.microsoft.com/office/powerpoint/2010/main" val="19679026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077A4FEA-0337-4D2A-B0BA-C4AFCC8DE8BA}" type="slidenum">
              <a:rPr lang="en-US" smtClean="0"/>
              <a:t>35</a:t>
            </a:fld>
            <a:endParaRPr lang="en-US" dirty="0"/>
          </a:p>
        </p:txBody>
      </p:sp>
    </p:spTree>
    <p:extLst>
      <p:ext uri="{BB962C8B-B14F-4D97-AF65-F5344CB8AC3E}">
        <p14:creationId xmlns:p14="http://schemas.microsoft.com/office/powerpoint/2010/main" val="12189952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36</a:t>
            </a:fld>
            <a:endParaRPr lang="en-US" dirty="0"/>
          </a:p>
        </p:txBody>
      </p:sp>
    </p:spTree>
    <p:extLst>
      <p:ext uri="{BB962C8B-B14F-4D97-AF65-F5344CB8AC3E}">
        <p14:creationId xmlns:p14="http://schemas.microsoft.com/office/powerpoint/2010/main" val="29557735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10"/>
          </p:nvPr>
        </p:nvSpPr>
        <p:spPr/>
        <p:txBody>
          <a:bodyPr/>
          <a:lstStyle/>
          <a:p>
            <a:fld id="{077A4FEA-0337-4D2A-B0BA-C4AFCC8DE8BA}" type="slidenum">
              <a:rPr lang="en-US" smtClean="0"/>
              <a:t>37</a:t>
            </a:fld>
            <a:endParaRPr lang="en-US" dirty="0"/>
          </a:p>
        </p:txBody>
      </p:sp>
    </p:spTree>
    <p:extLst>
      <p:ext uri="{BB962C8B-B14F-4D97-AF65-F5344CB8AC3E}">
        <p14:creationId xmlns:p14="http://schemas.microsoft.com/office/powerpoint/2010/main" val="6380785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38</a:t>
            </a:fld>
            <a:endParaRPr lang="en-US" dirty="0"/>
          </a:p>
        </p:txBody>
      </p:sp>
    </p:spTree>
    <p:extLst>
      <p:ext uri="{BB962C8B-B14F-4D97-AF65-F5344CB8AC3E}">
        <p14:creationId xmlns:p14="http://schemas.microsoft.com/office/powerpoint/2010/main" val="4575138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39</a:t>
            </a:fld>
            <a:endParaRPr lang="en-US" dirty="0"/>
          </a:p>
        </p:txBody>
      </p:sp>
    </p:spTree>
    <p:extLst>
      <p:ext uri="{BB962C8B-B14F-4D97-AF65-F5344CB8AC3E}">
        <p14:creationId xmlns:p14="http://schemas.microsoft.com/office/powerpoint/2010/main" val="25855505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40</a:t>
            </a:fld>
            <a:endParaRPr lang="en-US" dirty="0"/>
          </a:p>
        </p:txBody>
      </p:sp>
    </p:spTree>
    <p:extLst>
      <p:ext uri="{BB962C8B-B14F-4D97-AF65-F5344CB8AC3E}">
        <p14:creationId xmlns:p14="http://schemas.microsoft.com/office/powerpoint/2010/main" val="41451620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41</a:t>
            </a:fld>
            <a:endParaRPr lang="en-US" dirty="0"/>
          </a:p>
        </p:txBody>
      </p:sp>
    </p:spTree>
    <p:extLst>
      <p:ext uri="{BB962C8B-B14F-4D97-AF65-F5344CB8AC3E}">
        <p14:creationId xmlns:p14="http://schemas.microsoft.com/office/powerpoint/2010/main" val="17713096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42</a:t>
            </a:fld>
            <a:endParaRPr lang="en-US" dirty="0"/>
          </a:p>
        </p:txBody>
      </p:sp>
    </p:spTree>
    <p:extLst>
      <p:ext uri="{BB962C8B-B14F-4D97-AF65-F5344CB8AC3E}">
        <p14:creationId xmlns:p14="http://schemas.microsoft.com/office/powerpoint/2010/main" val="32198786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43</a:t>
            </a:fld>
            <a:endParaRPr lang="en-US" dirty="0"/>
          </a:p>
        </p:txBody>
      </p:sp>
    </p:spTree>
    <p:extLst>
      <p:ext uri="{BB962C8B-B14F-4D97-AF65-F5344CB8AC3E}">
        <p14:creationId xmlns:p14="http://schemas.microsoft.com/office/powerpoint/2010/main" val="12534148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44</a:t>
            </a:fld>
            <a:endParaRPr lang="en-US" dirty="0"/>
          </a:p>
        </p:txBody>
      </p:sp>
    </p:spTree>
    <p:extLst>
      <p:ext uri="{BB962C8B-B14F-4D97-AF65-F5344CB8AC3E}">
        <p14:creationId xmlns:p14="http://schemas.microsoft.com/office/powerpoint/2010/main" val="28669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077A4FEA-0337-4D2A-B0BA-C4AFCC8DE8BA}" type="slidenum">
              <a:rPr lang="en-US" smtClean="0"/>
              <a:t>45</a:t>
            </a:fld>
            <a:endParaRPr lang="en-US" dirty="0"/>
          </a:p>
        </p:txBody>
      </p:sp>
    </p:spTree>
    <p:extLst>
      <p:ext uri="{BB962C8B-B14F-4D97-AF65-F5344CB8AC3E}">
        <p14:creationId xmlns:p14="http://schemas.microsoft.com/office/powerpoint/2010/main" val="21052268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46</a:t>
            </a:fld>
            <a:endParaRPr lang="en-US" dirty="0"/>
          </a:p>
        </p:txBody>
      </p:sp>
    </p:spTree>
    <p:extLst>
      <p:ext uri="{BB962C8B-B14F-4D97-AF65-F5344CB8AC3E}">
        <p14:creationId xmlns:p14="http://schemas.microsoft.com/office/powerpoint/2010/main" val="28187885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47</a:t>
            </a:fld>
            <a:endParaRPr lang="en-US" dirty="0"/>
          </a:p>
        </p:txBody>
      </p:sp>
    </p:spTree>
    <p:extLst>
      <p:ext uri="{BB962C8B-B14F-4D97-AF65-F5344CB8AC3E}">
        <p14:creationId xmlns:p14="http://schemas.microsoft.com/office/powerpoint/2010/main" val="211644825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48</a:t>
            </a:fld>
            <a:endParaRPr lang="en-US" dirty="0"/>
          </a:p>
        </p:txBody>
      </p:sp>
    </p:spTree>
    <p:extLst>
      <p:ext uri="{BB962C8B-B14F-4D97-AF65-F5344CB8AC3E}">
        <p14:creationId xmlns:p14="http://schemas.microsoft.com/office/powerpoint/2010/main" val="42427461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49</a:t>
            </a:fld>
            <a:endParaRPr lang="en-US" dirty="0"/>
          </a:p>
        </p:txBody>
      </p:sp>
    </p:spTree>
    <p:extLst>
      <p:ext uri="{BB962C8B-B14F-4D97-AF65-F5344CB8AC3E}">
        <p14:creationId xmlns:p14="http://schemas.microsoft.com/office/powerpoint/2010/main" val="356057333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50</a:t>
            </a:fld>
            <a:endParaRPr lang="en-US" dirty="0"/>
          </a:p>
        </p:txBody>
      </p:sp>
    </p:spTree>
    <p:extLst>
      <p:ext uri="{BB962C8B-B14F-4D97-AF65-F5344CB8AC3E}">
        <p14:creationId xmlns:p14="http://schemas.microsoft.com/office/powerpoint/2010/main" val="3139410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51</a:t>
            </a:fld>
            <a:endParaRPr lang="en-US" dirty="0"/>
          </a:p>
        </p:txBody>
      </p:sp>
    </p:spTree>
    <p:extLst>
      <p:ext uri="{BB962C8B-B14F-4D97-AF65-F5344CB8AC3E}">
        <p14:creationId xmlns:p14="http://schemas.microsoft.com/office/powerpoint/2010/main" val="11560822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52</a:t>
            </a:fld>
            <a:endParaRPr lang="en-US" dirty="0"/>
          </a:p>
        </p:txBody>
      </p:sp>
    </p:spTree>
    <p:extLst>
      <p:ext uri="{BB962C8B-B14F-4D97-AF65-F5344CB8AC3E}">
        <p14:creationId xmlns:p14="http://schemas.microsoft.com/office/powerpoint/2010/main" val="192321558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53</a:t>
            </a:fld>
            <a:endParaRPr lang="en-US" dirty="0"/>
          </a:p>
        </p:txBody>
      </p:sp>
    </p:spTree>
    <p:extLst>
      <p:ext uri="{BB962C8B-B14F-4D97-AF65-F5344CB8AC3E}">
        <p14:creationId xmlns:p14="http://schemas.microsoft.com/office/powerpoint/2010/main" val="22297957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7A4FEA-0337-4D2A-B0BA-C4AFCC8DE8BA}" type="slidenum">
              <a:rPr lang="en-US" smtClean="0"/>
              <a:t>54</a:t>
            </a:fld>
            <a:endParaRPr lang="en-US" dirty="0"/>
          </a:p>
        </p:txBody>
      </p:sp>
    </p:spTree>
    <p:extLst>
      <p:ext uri="{BB962C8B-B14F-4D97-AF65-F5344CB8AC3E}">
        <p14:creationId xmlns:p14="http://schemas.microsoft.com/office/powerpoint/2010/main" val="2660558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2543580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1723726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61252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445825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055598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960001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055989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1933037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1781454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325179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8C5BA-9464-4342-B9DB-D239A01802C5}" type="datetimeFigureOut">
              <a:rPr lang="en-US" smtClean="0"/>
              <a:t>12/18/2017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B2E9F7-1A49-4672-BD22-7B959116C42F}" type="slidenum">
              <a:rPr lang="en-US" smtClean="0"/>
              <a:t>‹#›</a:t>
            </a:fld>
            <a:endParaRPr lang="en-US" dirty="0"/>
          </a:p>
        </p:txBody>
      </p:sp>
    </p:spTree>
    <p:extLst>
      <p:ext uri="{BB962C8B-B14F-4D97-AF65-F5344CB8AC3E}">
        <p14:creationId xmlns:p14="http://schemas.microsoft.com/office/powerpoint/2010/main" val="3807596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863879280"/>
      </p:ext>
    </p:extLst>
  </p:cSld>
  <p:clrMapOvr>
    <a:masterClrMapping/>
  </p:clrMapOvr>
  <p:transition spd="slow">
    <p:push/>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56205404"/>
      </p:ext>
    </p:extLst>
  </p:cSld>
  <p:clrMapOvr>
    <a:masterClrMapping/>
  </p:clrMapOvr>
  <p:transition spd="slow">
    <p:push/>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370768"/>
      </p:ext>
    </p:extLst>
  </p:cSld>
  <p:clrMapOvr>
    <a:masterClrMapping/>
  </p:clrMapOvr>
  <p:transition spd="slow">
    <p:push/>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52561637"/>
      </p:ext>
    </p:extLst>
  </p:cSld>
  <p:clrMapOvr>
    <a:masterClrMapping/>
  </p:clrMapOvr>
  <p:transition spd="slow">
    <p:push/>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950315612"/>
      </p:ext>
    </p:extLst>
  </p:cSld>
  <p:clrMapOvr>
    <a:masterClrMapping/>
  </p:clrMapOvr>
  <p:transition spd="slow">
    <p:push/>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245923507"/>
      </p:ext>
    </p:extLst>
  </p:cSld>
  <p:clrMapOvr>
    <a:masterClrMapping/>
  </p:clrMapOvr>
  <p:transition spd="slow">
    <p:push/>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053652985"/>
      </p:ext>
    </p:extLst>
  </p:cSld>
  <p:clrMapOvr>
    <a:masterClrMapping/>
  </p:clrMapOvr>
  <p:transition spd="slow">
    <p:push/>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60217897"/>
      </p:ext>
    </p:extLst>
  </p:cSld>
  <p:clrMapOvr>
    <a:masterClrMapping/>
  </p:clrMapOvr>
  <p:transition spd="slow">
    <p:push/>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006142081"/>
      </p:ext>
    </p:extLst>
  </p:cSld>
  <p:clrMapOvr>
    <a:masterClrMapping/>
  </p:clrMapOvr>
  <p:transition spd="slow">
    <p:push/>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934118911"/>
      </p:ext>
    </p:extLst>
  </p:cSld>
  <p:clrMapOvr>
    <a:masterClrMapping/>
  </p:clrMapOvr>
  <p:transition spd="slow">
    <p:push/>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366718268"/>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5"/>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68C5BA-9464-4342-B9DB-D239A01802C5}" type="datetimeFigureOut">
              <a:rPr lang="en-US" smtClean="0"/>
              <a:t>12/18/2017</a:t>
            </a:fld>
            <a:endParaRPr lang="en-US" dirty="0"/>
          </a:p>
        </p:txBody>
      </p:sp>
      <p:sp>
        <p:nvSpPr>
          <p:cNvPr id="5" name="Footer Placeholder 4"/>
          <p:cNvSpPr>
            <a:spLocks noGrp="1"/>
          </p:cNvSpPr>
          <p:nvPr>
            <p:ph type="ftr" sz="quarter" idx="3"/>
          </p:nvPr>
        </p:nvSpPr>
        <p:spPr>
          <a:xfrm>
            <a:off x="4165600" y="635635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B2E9F7-1A49-4672-BD22-7B959116C42F}" type="slidenum">
              <a:rPr lang="en-US" smtClean="0"/>
              <a:t>‹#›</a:t>
            </a:fld>
            <a:endParaRPr lang="en-US" dirty="0"/>
          </a:p>
        </p:txBody>
      </p:sp>
      <p:pic>
        <p:nvPicPr>
          <p:cNvPr id="9" name="Picture 8">
            <a:extLst>
              <a:ext uri="{FF2B5EF4-FFF2-40B4-BE49-F238E27FC236}">
                <a16:creationId xmlns:a16="http://schemas.microsoft.com/office/drawing/2014/main" id="{F29D23B4-5D95-4D65-8886-591DA2B27952}"/>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25271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5"/>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8FEEFF-4603-4C94-BA40-7C9EFE024573}" type="datetimeFigureOut">
              <a:rPr lang="en-US" smtClean="0">
                <a:solidFill>
                  <a:prstClr val="black">
                    <a:tint val="75000"/>
                  </a:prstClr>
                </a:solidFill>
              </a:rPr>
              <a:pPr/>
              <a:t>12/18/2017</a:t>
            </a:fld>
            <a:endParaRPr lang="en-US" dirty="0">
              <a:solidFill>
                <a:prstClr val="black">
                  <a:tint val="75000"/>
                </a:prstClr>
              </a:solidFill>
            </a:endParaRPr>
          </a:p>
        </p:txBody>
      </p:sp>
      <p:sp>
        <p:nvSpPr>
          <p:cNvPr id="5" name="Footer Placeholder 4"/>
          <p:cNvSpPr>
            <a:spLocks noGrp="1"/>
          </p:cNvSpPr>
          <p:nvPr>
            <p:ph type="ftr" sz="quarter" idx="3"/>
          </p:nvPr>
        </p:nvSpPr>
        <p:spPr>
          <a:xfrm>
            <a:off x="4165600" y="635635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8737600" y="635635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A06281-1DC3-46C3-BF69-EA8ADA538193}" type="slidenum">
              <a:rPr lang="en-US" smtClean="0">
                <a:solidFill>
                  <a:prstClr val="black">
                    <a:tint val="75000"/>
                  </a:prstClr>
                </a:solidFill>
              </a:rPr>
              <a:pPr/>
              <a:t>‹#›</a:t>
            </a:fld>
            <a:endParaRPr lang="en-US" dirty="0">
              <a:solidFill>
                <a:prstClr val="black">
                  <a:tint val="75000"/>
                </a:prstClr>
              </a:solidFill>
            </a:endParaRPr>
          </a:p>
        </p:txBody>
      </p:sp>
      <p:pic>
        <p:nvPicPr>
          <p:cNvPr id="9" name="Picture 8">
            <a:extLst>
              <a:ext uri="{FF2B5EF4-FFF2-40B4-BE49-F238E27FC236}">
                <a16:creationId xmlns:a16="http://schemas.microsoft.com/office/drawing/2014/main" id="{DDB9AC2E-B9EA-4F2F-8F2A-0302A5BC52C5}"/>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51528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push/>
  </p:transition>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wav"/><Relationship Id="rId2" Type="http://schemas.openxmlformats.org/officeDocument/2006/relationships/audio" Target="NULL" TargetMode="External"/><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microsoft.com/office/2007/relationships/media" Target="../media/media1.wav"/><Relationship Id="rId7" Type="http://schemas.openxmlformats.org/officeDocument/2006/relationships/image" Target="../media/image3.png"/><Relationship Id="rId2" Type="http://schemas.openxmlformats.org/officeDocument/2006/relationships/audio" Target="NULL" TargetMode="External"/><Relationship Id="rId1" Type="http://schemas.openxmlformats.org/officeDocument/2006/relationships/tags" Target="../tags/tag3.xml"/><Relationship Id="rId6" Type="http://schemas.openxmlformats.org/officeDocument/2006/relationships/image" Target="../media/image4.jpe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2.wav"/><Relationship Id="rId7" Type="http://schemas.openxmlformats.org/officeDocument/2006/relationships/image" Target="../media/image3.png"/><Relationship Id="rId2" Type="http://schemas.microsoft.com/office/2007/relationships/media" Target="../media/media2.wav"/><Relationship Id="rId1" Type="http://schemas.openxmlformats.org/officeDocument/2006/relationships/tags" Target="../tags/tag4.xml"/><Relationship Id="rId6" Type="http://schemas.openxmlformats.org/officeDocument/2006/relationships/image" Target="../media/image4.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3.wav"/><Relationship Id="rId7" Type="http://schemas.openxmlformats.org/officeDocument/2006/relationships/image" Target="../media/image3.png"/><Relationship Id="rId2" Type="http://schemas.microsoft.com/office/2007/relationships/media" Target="../media/media3.wav"/><Relationship Id="rId1" Type="http://schemas.openxmlformats.org/officeDocument/2006/relationships/tags" Target="../tags/tag5.xm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wav"/><Relationship Id="rId7" Type="http://schemas.openxmlformats.org/officeDocument/2006/relationships/image" Target="../media/image5.png"/><Relationship Id="rId2" Type="http://schemas.openxmlformats.org/officeDocument/2006/relationships/audio" Target="NULL" TargetMode="External"/><Relationship Id="rId1" Type="http://schemas.openxmlformats.org/officeDocument/2006/relationships/tags" Target="../tags/tag6.xml"/><Relationship Id="rId6" Type="http://schemas.openxmlformats.org/officeDocument/2006/relationships/image" Target="../media/image4.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4.wav"/><Relationship Id="rId7" Type="http://schemas.openxmlformats.org/officeDocument/2006/relationships/image" Target="../media/image4.jpeg"/><Relationship Id="rId2" Type="http://schemas.openxmlformats.org/officeDocument/2006/relationships/audio" Target="NULL" TargetMode="External"/><Relationship Id="rId1" Type="http://schemas.openxmlformats.org/officeDocument/2006/relationships/tags" Target="../tags/tag7.xml"/><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tags" Target="../tags/tag8.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audio" Target="../media/media5.wav"/><Relationship Id="rId7" Type="http://schemas.openxmlformats.org/officeDocument/2006/relationships/image" Target="../media/image3.png"/><Relationship Id="rId2" Type="http://schemas.microsoft.com/office/2007/relationships/media" Target="../media/media5.wav"/><Relationship Id="rId1" Type="http://schemas.openxmlformats.org/officeDocument/2006/relationships/tags" Target="../tags/tag9.xml"/><Relationship Id="rId6" Type="http://schemas.openxmlformats.org/officeDocument/2006/relationships/image" Target="../media/image4.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6.mp4"/><Relationship Id="rId7" Type="http://schemas.openxmlformats.org/officeDocument/2006/relationships/image" Target="../media/image3.png"/><Relationship Id="rId2" Type="http://schemas.microsoft.com/office/2007/relationships/media" Target="../media/media6.mp4"/><Relationship Id="rId1" Type="http://schemas.openxmlformats.org/officeDocument/2006/relationships/tags" Target="../tags/tag10.xml"/><Relationship Id="rId6" Type="http://schemas.openxmlformats.org/officeDocument/2006/relationships/image" Target="../media/image4.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7.wav"/><Relationship Id="rId7" Type="http://schemas.openxmlformats.org/officeDocument/2006/relationships/image" Target="../media/image4.jpeg"/><Relationship Id="rId2" Type="http://schemas.microsoft.com/office/2007/relationships/media" Target="../media/media7.wav"/><Relationship Id="rId1" Type="http://schemas.openxmlformats.org/officeDocument/2006/relationships/tags" Target="../tags/tag11.xml"/><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tags" Target="../tags/tag12.xml"/><Relationship Id="rId9" Type="http://schemas.openxmlformats.org/officeDocument/2006/relationships/image" Target="../media/image7.wmf"/></Relationships>
</file>

<file path=ppt/slides/_rels/slide10.xml.rels><?xml version="1.0" encoding="UTF-8" standalone="yes"?>
<Relationships xmlns="http://schemas.openxmlformats.org/package/2006/relationships"><Relationship Id="rId3" Type="http://schemas.openxmlformats.org/officeDocument/2006/relationships/audio" Target="../media/media8.wav"/><Relationship Id="rId7" Type="http://schemas.openxmlformats.org/officeDocument/2006/relationships/image" Target="../media/image3.png"/><Relationship Id="rId2" Type="http://schemas.microsoft.com/office/2007/relationships/media" Target="../media/media8.wav"/><Relationship Id="rId1" Type="http://schemas.openxmlformats.org/officeDocument/2006/relationships/tags" Target="../tags/tag13.xml"/><Relationship Id="rId6" Type="http://schemas.openxmlformats.org/officeDocument/2006/relationships/image" Target="../media/image4.jpe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9.wav"/><Relationship Id="rId7" Type="http://schemas.openxmlformats.org/officeDocument/2006/relationships/image" Target="../media/image3.png"/><Relationship Id="rId2" Type="http://schemas.microsoft.com/office/2007/relationships/media" Target="../media/media9.wav"/><Relationship Id="rId1" Type="http://schemas.openxmlformats.org/officeDocument/2006/relationships/tags" Target="../tags/tag14.xml"/><Relationship Id="rId6" Type="http://schemas.openxmlformats.org/officeDocument/2006/relationships/image" Target="../media/image4.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10.wav"/><Relationship Id="rId7" Type="http://schemas.openxmlformats.org/officeDocument/2006/relationships/image" Target="../media/image4.jpeg"/><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notesSlide" Target="../notesSlides/notesSlide12.xml"/><Relationship Id="rId5" Type="http://schemas.openxmlformats.org/officeDocument/2006/relationships/slideLayout" Target="../slideLayouts/slideLayout2.xml"/><Relationship Id="rId4" Type="http://schemas.openxmlformats.org/officeDocument/2006/relationships/audio" Target="../media/media10.wav"/><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1.wav"/><Relationship Id="rId7" Type="http://schemas.openxmlformats.org/officeDocument/2006/relationships/image" Target="../media/image4.jpeg"/><Relationship Id="rId2" Type="http://schemas.microsoft.com/office/2007/relationships/media" Target="../media/media11.wav"/><Relationship Id="rId1" Type="http://schemas.openxmlformats.org/officeDocument/2006/relationships/tags" Target="../tags/tag17.xml"/><Relationship Id="rId6" Type="http://schemas.openxmlformats.org/officeDocument/2006/relationships/notesSlide" Target="../notesSlides/notesSlide13.xml"/><Relationship Id="rId5" Type="http://schemas.openxmlformats.org/officeDocument/2006/relationships/slideLayout" Target="../slideLayouts/slideLayout2.xml"/><Relationship Id="rId4" Type="http://schemas.openxmlformats.org/officeDocument/2006/relationships/tags" Target="../tags/tag18.xml"/><Relationship Id="rId9" Type="http://schemas.openxmlformats.org/officeDocument/2006/relationships/image" Target="../media/image9.tmp"/></Relationships>
</file>

<file path=ppt/slides/_rels/slide14.xml.rels><?xml version="1.0" encoding="UTF-8" standalone="yes"?>
<Relationships xmlns="http://schemas.openxmlformats.org/package/2006/relationships"><Relationship Id="rId3" Type="http://schemas.openxmlformats.org/officeDocument/2006/relationships/audio" Target="../media/media12.wav"/><Relationship Id="rId7" Type="http://schemas.openxmlformats.org/officeDocument/2006/relationships/image" Target="../media/image3.png"/><Relationship Id="rId2" Type="http://schemas.microsoft.com/office/2007/relationships/media" Target="../media/media12.wav"/><Relationship Id="rId1" Type="http://schemas.openxmlformats.org/officeDocument/2006/relationships/tags" Target="../tags/tag19.xml"/><Relationship Id="rId6" Type="http://schemas.openxmlformats.org/officeDocument/2006/relationships/image" Target="../media/image4.jpe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audio" Target="NULL" TargetMode="External"/><Relationship Id="rId7" Type="http://schemas.openxmlformats.org/officeDocument/2006/relationships/image" Target="../media/image4.jpeg"/><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notesSlide" Target="../notesSlides/notesSlide15.xml"/><Relationship Id="rId5" Type="http://schemas.openxmlformats.org/officeDocument/2006/relationships/slideLayout" Target="../slideLayouts/slideLayout2.xml"/><Relationship Id="rId4" Type="http://schemas.microsoft.com/office/2007/relationships/media" Target="../media/media13.wav"/><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microsoft.com/office/2007/relationships/media" Target="../media/media13.wav"/><Relationship Id="rId7" Type="http://schemas.openxmlformats.org/officeDocument/2006/relationships/image" Target="../media/image3.png"/><Relationship Id="rId2" Type="http://schemas.openxmlformats.org/officeDocument/2006/relationships/audio" Target="NULL" TargetMode="External"/><Relationship Id="rId1" Type="http://schemas.openxmlformats.org/officeDocument/2006/relationships/tags" Target="../tags/tag22.xml"/><Relationship Id="rId6" Type="http://schemas.openxmlformats.org/officeDocument/2006/relationships/image" Target="../media/image4.jpe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14.wav"/><Relationship Id="rId7" Type="http://schemas.openxmlformats.org/officeDocument/2006/relationships/image" Target="../media/image3.png"/><Relationship Id="rId2" Type="http://schemas.microsoft.com/office/2007/relationships/media" Target="../media/media14.wav"/><Relationship Id="rId1" Type="http://schemas.openxmlformats.org/officeDocument/2006/relationships/tags" Target="../tags/tag23.xml"/><Relationship Id="rId6" Type="http://schemas.openxmlformats.org/officeDocument/2006/relationships/image" Target="../media/image4.jpeg"/><Relationship Id="rId5" Type="http://schemas.openxmlformats.org/officeDocument/2006/relationships/notesSlide" Target="../notesSlides/notesSlide17.xml"/><Relationship Id="rId4" Type="http://schemas.openxmlformats.org/officeDocument/2006/relationships/slideLayout" Target="../slideLayouts/slideLayout2.xml"/><Relationship Id="rId9"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audio" Target="../media/media15.wav"/><Relationship Id="rId7" Type="http://schemas.openxmlformats.org/officeDocument/2006/relationships/image" Target="../media/image3.png"/><Relationship Id="rId2" Type="http://schemas.microsoft.com/office/2007/relationships/media" Target="../media/media15.wav"/><Relationship Id="rId1" Type="http://schemas.openxmlformats.org/officeDocument/2006/relationships/tags" Target="../tags/tag24.xml"/><Relationship Id="rId6" Type="http://schemas.openxmlformats.org/officeDocument/2006/relationships/image" Target="../media/image4.jpe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6.wav"/><Relationship Id="rId7" Type="http://schemas.openxmlformats.org/officeDocument/2006/relationships/image" Target="../media/image13.png"/><Relationship Id="rId2" Type="http://schemas.microsoft.com/office/2007/relationships/media" Target="../media/media16.wav"/><Relationship Id="rId1" Type="http://schemas.openxmlformats.org/officeDocument/2006/relationships/tags" Target="../tags/tag25.xml"/><Relationship Id="rId6" Type="http://schemas.openxmlformats.org/officeDocument/2006/relationships/image" Target="../media/image4.jpeg"/><Relationship Id="rId5" Type="http://schemas.openxmlformats.org/officeDocument/2006/relationships/notesSlide" Target="../notesSlides/notesSlide19.xml"/><Relationship Id="rId10" Type="http://schemas.openxmlformats.org/officeDocument/2006/relationships/image" Target="../media/image15.png"/><Relationship Id="rId4" Type="http://schemas.openxmlformats.org/officeDocument/2006/relationships/slideLayout" Target="../slideLayouts/slideLayout2.xml"/><Relationship Id="rId9" Type="http://schemas.openxmlformats.org/officeDocument/2006/relationships/image" Target="../media/image14.png"/></Relationships>
</file>

<file path=ppt/slides/_rels/slide20.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tags" Target="../tags/tag28.xml"/><Relationship Id="rId7" Type="http://schemas.openxmlformats.org/officeDocument/2006/relationships/notesSlide" Target="../notesSlides/notesSlide20.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slideLayout" Target="../slideLayouts/slideLayout2.xml"/><Relationship Id="rId11" Type="http://schemas.openxmlformats.org/officeDocument/2006/relationships/image" Target="../media/image3.png"/><Relationship Id="rId5" Type="http://schemas.microsoft.com/office/2007/relationships/media" Target="../media/media17.wav"/><Relationship Id="rId10" Type="http://schemas.openxmlformats.org/officeDocument/2006/relationships/image" Target="../media/image17.png"/><Relationship Id="rId4" Type="http://schemas.openxmlformats.org/officeDocument/2006/relationships/audio" Target="NULL" TargetMode="External"/><Relationship Id="rId9" Type="http://schemas.openxmlformats.org/officeDocument/2006/relationships/image" Target="../media/image16.png"/></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audio" Target="NULL" TargetMode="External"/><Relationship Id="rId7" Type="http://schemas.openxmlformats.org/officeDocument/2006/relationships/image" Target="../media/image4.jpeg"/><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notesSlide" Target="../notesSlides/notesSlide21.xml"/><Relationship Id="rId5" Type="http://schemas.openxmlformats.org/officeDocument/2006/relationships/slideLayout" Target="../slideLayouts/slideLayout2.xml"/><Relationship Id="rId4" Type="http://schemas.microsoft.com/office/2007/relationships/media" Target="../media/media17.wav"/><Relationship Id="rId9" Type="http://schemas.openxmlformats.org/officeDocument/2006/relationships/image" Target="../media/image3.png"/></Relationships>
</file>

<file path=ppt/slides/_rels/slide2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8.wav"/><Relationship Id="rId7" Type="http://schemas.openxmlformats.org/officeDocument/2006/relationships/image" Target="../media/image19.png"/><Relationship Id="rId2" Type="http://schemas.microsoft.com/office/2007/relationships/media" Target="../media/media18.wav"/><Relationship Id="rId1" Type="http://schemas.openxmlformats.org/officeDocument/2006/relationships/tags" Target="../tags/tag31.xml"/><Relationship Id="rId6" Type="http://schemas.openxmlformats.org/officeDocument/2006/relationships/image" Target="../media/image4.jpe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tags" Target="../tags/tag34.xml"/><Relationship Id="rId7" Type="http://schemas.openxmlformats.org/officeDocument/2006/relationships/notesSlide" Target="../notesSlides/notesSlide23.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slideLayout" Target="../slideLayouts/slideLayout2.xml"/><Relationship Id="rId11" Type="http://schemas.openxmlformats.org/officeDocument/2006/relationships/image" Target="../media/image3.png"/><Relationship Id="rId5" Type="http://schemas.openxmlformats.org/officeDocument/2006/relationships/audio" Target="../media/media19.wav"/><Relationship Id="rId10" Type="http://schemas.openxmlformats.org/officeDocument/2006/relationships/image" Target="../media/image21.jpeg"/><Relationship Id="rId4" Type="http://schemas.microsoft.com/office/2007/relationships/media" Target="../media/media19.wav"/><Relationship Id="rId9" Type="http://schemas.openxmlformats.org/officeDocument/2006/relationships/image" Target="../media/image20.jpeg"/></Relationships>
</file>

<file path=ppt/slides/_rels/slide2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20.wav"/><Relationship Id="rId7" Type="http://schemas.openxmlformats.org/officeDocument/2006/relationships/image" Target="../media/image22.PNG"/><Relationship Id="rId2" Type="http://schemas.microsoft.com/office/2007/relationships/media" Target="../media/media20.wav"/><Relationship Id="rId1" Type="http://schemas.openxmlformats.org/officeDocument/2006/relationships/tags" Target="../tags/tag35.xml"/><Relationship Id="rId6" Type="http://schemas.openxmlformats.org/officeDocument/2006/relationships/image" Target="../media/image4.jpe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1.wav"/><Relationship Id="rId7" Type="http://schemas.openxmlformats.org/officeDocument/2006/relationships/image" Target="../media/image3.png"/><Relationship Id="rId2" Type="http://schemas.microsoft.com/office/2007/relationships/media" Target="../media/media21.wav"/><Relationship Id="rId1" Type="http://schemas.openxmlformats.org/officeDocument/2006/relationships/tags" Target="../tags/tag36.xml"/><Relationship Id="rId6" Type="http://schemas.openxmlformats.org/officeDocument/2006/relationships/image" Target="../media/image4.jpeg"/><Relationship Id="rId5" Type="http://schemas.openxmlformats.org/officeDocument/2006/relationships/notesSlide" Target="../notesSlides/notesSlide25.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23.wmf"/><Relationship Id="rId3" Type="http://schemas.microsoft.com/office/2007/relationships/media" Target="../media/media22.wav"/><Relationship Id="rId7" Type="http://schemas.openxmlformats.org/officeDocument/2006/relationships/image" Target="../media/image4.jpeg"/><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notesSlide" Target="../notesSlides/notesSlide26.xml"/><Relationship Id="rId5" Type="http://schemas.openxmlformats.org/officeDocument/2006/relationships/slideLayout" Target="../slideLayouts/slideLayout2.xml"/><Relationship Id="rId4" Type="http://schemas.openxmlformats.org/officeDocument/2006/relationships/audio" Target="../media/media22.wav"/><Relationship Id="rId9" Type="http://schemas.openxmlformats.org/officeDocument/2006/relationships/image" Target="../media/image3.png"/></Relationships>
</file>

<file path=ppt/slides/_rels/slide27.xml.rels><?xml version="1.0" encoding="UTF-8" standalone="yes"?>
<Relationships xmlns="http://schemas.openxmlformats.org/package/2006/relationships"><Relationship Id="rId8" Type="http://schemas.openxmlformats.org/officeDocument/2006/relationships/image" Target="../media/image24.wmf"/><Relationship Id="rId3" Type="http://schemas.microsoft.com/office/2007/relationships/media" Target="../media/media23.wav"/><Relationship Id="rId7" Type="http://schemas.openxmlformats.org/officeDocument/2006/relationships/image" Target="../media/image4.jpeg"/><Relationship Id="rId2" Type="http://schemas.openxmlformats.org/officeDocument/2006/relationships/tags" Target="../tags/tag40.xml"/><Relationship Id="rId1" Type="http://schemas.openxmlformats.org/officeDocument/2006/relationships/tags" Target="../tags/tag39.xml"/><Relationship Id="rId6" Type="http://schemas.openxmlformats.org/officeDocument/2006/relationships/notesSlide" Target="../notesSlides/notesSlide27.xml"/><Relationship Id="rId5" Type="http://schemas.openxmlformats.org/officeDocument/2006/relationships/slideLayout" Target="../slideLayouts/slideLayout2.xml"/><Relationship Id="rId4" Type="http://schemas.openxmlformats.org/officeDocument/2006/relationships/audio" Target="../media/media23.wav"/><Relationship Id="rId9"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audio" Target="../media/media24.wav"/><Relationship Id="rId7" Type="http://schemas.openxmlformats.org/officeDocument/2006/relationships/image" Target="../media/image3.png"/><Relationship Id="rId2" Type="http://schemas.microsoft.com/office/2007/relationships/media" Target="../media/media24.wav"/><Relationship Id="rId1" Type="http://schemas.openxmlformats.org/officeDocument/2006/relationships/tags" Target="../tags/tag41.xml"/><Relationship Id="rId6" Type="http://schemas.openxmlformats.org/officeDocument/2006/relationships/image" Target="../media/image4.jpeg"/><Relationship Id="rId5" Type="http://schemas.openxmlformats.org/officeDocument/2006/relationships/notesSlide" Target="../notesSlides/notesSlide28.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audio" Target="../media/media25.wav"/><Relationship Id="rId7" Type="http://schemas.openxmlformats.org/officeDocument/2006/relationships/image" Target="../media/image3.png"/><Relationship Id="rId2" Type="http://schemas.microsoft.com/office/2007/relationships/media" Target="../media/media25.wav"/><Relationship Id="rId1" Type="http://schemas.openxmlformats.org/officeDocument/2006/relationships/tags" Target="../tags/tag42.xml"/><Relationship Id="rId6" Type="http://schemas.openxmlformats.org/officeDocument/2006/relationships/image" Target="../media/image4.jpeg"/><Relationship Id="rId5" Type="http://schemas.openxmlformats.org/officeDocument/2006/relationships/notesSlide" Target="../notesSlides/notesSlide29.xml"/><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media26.wav"/><Relationship Id="rId7" Type="http://schemas.openxmlformats.org/officeDocument/2006/relationships/image" Target="../media/image3.png"/><Relationship Id="rId2" Type="http://schemas.microsoft.com/office/2007/relationships/media" Target="../media/media26.wav"/><Relationship Id="rId1" Type="http://schemas.openxmlformats.org/officeDocument/2006/relationships/tags" Target="../tags/tag43.xml"/><Relationship Id="rId6" Type="http://schemas.openxmlformats.org/officeDocument/2006/relationships/image" Target="../media/image4.jpeg"/><Relationship Id="rId5" Type="http://schemas.openxmlformats.org/officeDocument/2006/relationships/notesSlide" Target="../notesSlides/notesSlide30.xml"/><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media27.wav"/><Relationship Id="rId7" Type="http://schemas.openxmlformats.org/officeDocument/2006/relationships/image" Target="../media/image3.png"/><Relationship Id="rId2" Type="http://schemas.microsoft.com/office/2007/relationships/media" Target="../media/media27.wav"/><Relationship Id="rId1" Type="http://schemas.openxmlformats.org/officeDocument/2006/relationships/tags" Target="../tags/tag44.xml"/><Relationship Id="rId6" Type="http://schemas.openxmlformats.org/officeDocument/2006/relationships/image" Target="../media/image4.jpeg"/><Relationship Id="rId5" Type="http://schemas.openxmlformats.org/officeDocument/2006/relationships/notesSlide" Target="../notesSlides/notesSlide31.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28.wav"/><Relationship Id="rId7" Type="http://schemas.openxmlformats.org/officeDocument/2006/relationships/image" Target="../media/image25.jpeg"/><Relationship Id="rId2" Type="http://schemas.microsoft.com/office/2007/relationships/media" Target="../media/media28.wav"/><Relationship Id="rId1" Type="http://schemas.openxmlformats.org/officeDocument/2006/relationships/tags" Target="../tags/tag45.xml"/><Relationship Id="rId6" Type="http://schemas.openxmlformats.org/officeDocument/2006/relationships/image" Target="../media/image4.jpeg"/><Relationship Id="rId5" Type="http://schemas.openxmlformats.org/officeDocument/2006/relationships/notesSlide" Target="../notesSlides/notesSlide32.xml"/><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26.jpeg"/><Relationship Id="rId3" Type="http://schemas.microsoft.com/office/2007/relationships/media" Target="../media/media29.wav"/><Relationship Id="rId7" Type="http://schemas.openxmlformats.org/officeDocument/2006/relationships/image" Target="../media/image4.jpeg"/><Relationship Id="rId2" Type="http://schemas.openxmlformats.org/officeDocument/2006/relationships/tags" Target="../tags/tag47.xml"/><Relationship Id="rId1" Type="http://schemas.openxmlformats.org/officeDocument/2006/relationships/tags" Target="../tags/tag46.xml"/><Relationship Id="rId6" Type="http://schemas.openxmlformats.org/officeDocument/2006/relationships/notesSlide" Target="../notesSlides/notesSlide33.xml"/><Relationship Id="rId5" Type="http://schemas.openxmlformats.org/officeDocument/2006/relationships/slideLayout" Target="../slideLayouts/slideLayout2.xml"/><Relationship Id="rId4" Type="http://schemas.openxmlformats.org/officeDocument/2006/relationships/audio" Target="../media/media29.wav"/><Relationship Id="rId9"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audio" Target="../media/media30.wav"/><Relationship Id="rId7" Type="http://schemas.openxmlformats.org/officeDocument/2006/relationships/image" Target="../media/image3.png"/><Relationship Id="rId2" Type="http://schemas.microsoft.com/office/2007/relationships/media" Target="../media/media30.wav"/><Relationship Id="rId1" Type="http://schemas.openxmlformats.org/officeDocument/2006/relationships/tags" Target="../tags/tag48.xml"/><Relationship Id="rId6" Type="http://schemas.openxmlformats.org/officeDocument/2006/relationships/image" Target="../media/image4.jpeg"/><Relationship Id="rId5" Type="http://schemas.openxmlformats.org/officeDocument/2006/relationships/notesSlide" Target="../notesSlides/notesSlide34.xml"/><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audio" Target="../media/media31.wav"/><Relationship Id="rId7" Type="http://schemas.openxmlformats.org/officeDocument/2006/relationships/image" Target="../media/image3.png"/><Relationship Id="rId2" Type="http://schemas.microsoft.com/office/2007/relationships/media" Target="../media/media31.wav"/><Relationship Id="rId1" Type="http://schemas.openxmlformats.org/officeDocument/2006/relationships/tags" Target="../tags/tag49.xml"/><Relationship Id="rId6" Type="http://schemas.openxmlformats.org/officeDocument/2006/relationships/image" Target="../media/image4.jpeg"/><Relationship Id="rId5" Type="http://schemas.openxmlformats.org/officeDocument/2006/relationships/notesSlide" Target="../notesSlides/notesSlide35.xml"/><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media32.wav"/><Relationship Id="rId7" Type="http://schemas.openxmlformats.org/officeDocument/2006/relationships/image" Target="../media/image3.png"/><Relationship Id="rId2" Type="http://schemas.microsoft.com/office/2007/relationships/media" Target="../media/media32.wav"/><Relationship Id="rId1" Type="http://schemas.openxmlformats.org/officeDocument/2006/relationships/tags" Target="../tags/tag50.xml"/><Relationship Id="rId6" Type="http://schemas.openxmlformats.org/officeDocument/2006/relationships/image" Target="../media/image4.jpeg"/><Relationship Id="rId5" Type="http://schemas.openxmlformats.org/officeDocument/2006/relationships/notesSlide" Target="../notesSlides/notesSlide36.xml"/><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audio" Target="../media/media33.wav"/><Relationship Id="rId7" Type="http://schemas.openxmlformats.org/officeDocument/2006/relationships/notesSlide" Target="../notesSlides/notesSlide37.xml"/><Relationship Id="rId2" Type="http://schemas.microsoft.com/office/2007/relationships/media" Target="../media/media33.wav"/><Relationship Id="rId1" Type="http://schemas.openxmlformats.org/officeDocument/2006/relationships/tags" Target="../tags/tag51.xml"/><Relationship Id="rId6" Type="http://schemas.openxmlformats.org/officeDocument/2006/relationships/slideLayout" Target="../slideLayouts/slideLayout2.xml"/><Relationship Id="rId5" Type="http://schemas.openxmlformats.org/officeDocument/2006/relationships/tags" Target="../tags/tag53.xml"/><Relationship Id="rId10" Type="http://schemas.openxmlformats.org/officeDocument/2006/relationships/image" Target="../media/image3.png"/><Relationship Id="rId4" Type="http://schemas.openxmlformats.org/officeDocument/2006/relationships/tags" Target="../tags/tag52.xml"/><Relationship Id="rId9" Type="http://schemas.openxmlformats.org/officeDocument/2006/relationships/image" Target="../media/image27.png"/></Relationships>
</file>

<file path=ppt/slides/_rels/slide38.xml.rels><?xml version="1.0" encoding="UTF-8" standalone="yes"?>
<Relationships xmlns="http://schemas.openxmlformats.org/package/2006/relationships"><Relationship Id="rId8" Type="http://schemas.openxmlformats.org/officeDocument/2006/relationships/image" Target="../media/image28.wmf"/><Relationship Id="rId3" Type="http://schemas.microsoft.com/office/2007/relationships/media" Target="../media/media34.wav"/><Relationship Id="rId7" Type="http://schemas.openxmlformats.org/officeDocument/2006/relationships/image" Target="../media/image4.jpeg"/><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notesSlide" Target="../notesSlides/notesSlide38.xml"/><Relationship Id="rId5" Type="http://schemas.openxmlformats.org/officeDocument/2006/relationships/slideLayout" Target="../slideLayouts/slideLayout2.xml"/><Relationship Id="rId4" Type="http://schemas.openxmlformats.org/officeDocument/2006/relationships/audio" Target="../media/media34.wav"/><Relationship Id="rId9" Type="http://schemas.openxmlformats.org/officeDocument/2006/relationships/image" Target="../media/image3.png"/></Relationships>
</file>

<file path=ppt/slides/_rels/slide39.xml.rels><?xml version="1.0" encoding="UTF-8" standalone="yes"?>
<Relationships xmlns="http://schemas.openxmlformats.org/package/2006/relationships"><Relationship Id="rId8" Type="http://schemas.openxmlformats.org/officeDocument/2006/relationships/image" Target="../media/image29.wmf"/><Relationship Id="rId3" Type="http://schemas.microsoft.com/office/2007/relationships/media" Target="../media/media35.wav"/><Relationship Id="rId7" Type="http://schemas.openxmlformats.org/officeDocument/2006/relationships/image" Target="../media/image4.jpeg"/><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notesSlide" Target="../notesSlides/notesSlide39.xml"/><Relationship Id="rId5" Type="http://schemas.openxmlformats.org/officeDocument/2006/relationships/slideLayout" Target="../slideLayouts/slideLayout2.xml"/><Relationship Id="rId4" Type="http://schemas.openxmlformats.org/officeDocument/2006/relationships/audio" Target="../media/media35.wav"/><Relationship Id="rId9" Type="http://schemas.openxmlformats.org/officeDocument/2006/relationships/image" Target="../media/image3.png"/></Relationships>
</file>

<file path=ppt/slides/_rels/slide40.xml.rels><?xml version="1.0" encoding="UTF-8" standalone="yes"?>
<Relationships xmlns="http://schemas.openxmlformats.org/package/2006/relationships"><Relationship Id="rId8" Type="http://schemas.openxmlformats.org/officeDocument/2006/relationships/image" Target="../media/image30.jpeg"/><Relationship Id="rId3" Type="http://schemas.microsoft.com/office/2007/relationships/media" Target="../media/media36.wav"/><Relationship Id="rId7" Type="http://schemas.openxmlformats.org/officeDocument/2006/relationships/image" Target="../media/image4.jpeg"/><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notesSlide" Target="../notesSlides/notesSlide40.xml"/><Relationship Id="rId5" Type="http://schemas.openxmlformats.org/officeDocument/2006/relationships/slideLayout" Target="../slideLayouts/slideLayout2.xml"/><Relationship Id="rId4" Type="http://schemas.openxmlformats.org/officeDocument/2006/relationships/audio" Target="../media/media36.wav"/><Relationship Id="rId9"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audio" Target="../media/media37.wav"/><Relationship Id="rId7" Type="http://schemas.openxmlformats.org/officeDocument/2006/relationships/image" Target="../media/image3.png"/><Relationship Id="rId2" Type="http://schemas.microsoft.com/office/2007/relationships/media" Target="../media/media37.wav"/><Relationship Id="rId1" Type="http://schemas.openxmlformats.org/officeDocument/2006/relationships/tags" Target="../tags/tag60.xml"/><Relationship Id="rId6" Type="http://schemas.openxmlformats.org/officeDocument/2006/relationships/image" Target="../media/image4.jpeg"/><Relationship Id="rId5" Type="http://schemas.openxmlformats.org/officeDocument/2006/relationships/notesSlide" Target="../notesSlides/notesSlide41.xml"/><Relationship Id="rId4"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audio" Target="../media/media38.wav"/><Relationship Id="rId7" Type="http://schemas.openxmlformats.org/officeDocument/2006/relationships/image" Target="../media/image3.png"/><Relationship Id="rId2" Type="http://schemas.microsoft.com/office/2007/relationships/media" Target="../media/media38.wav"/><Relationship Id="rId1" Type="http://schemas.openxmlformats.org/officeDocument/2006/relationships/tags" Target="../tags/tag61.xml"/><Relationship Id="rId6" Type="http://schemas.openxmlformats.org/officeDocument/2006/relationships/image" Target="../media/image4.jpeg"/><Relationship Id="rId5" Type="http://schemas.openxmlformats.org/officeDocument/2006/relationships/notesSlide" Target="../notesSlides/notesSlide42.xml"/><Relationship Id="rId4"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39.wav"/><Relationship Id="rId7" Type="http://schemas.openxmlformats.org/officeDocument/2006/relationships/image" Target="../media/image31.png"/><Relationship Id="rId2" Type="http://schemas.microsoft.com/office/2007/relationships/media" Target="../media/media39.wav"/><Relationship Id="rId1" Type="http://schemas.openxmlformats.org/officeDocument/2006/relationships/tags" Target="../tags/tag62.xml"/><Relationship Id="rId6" Type="http://schemas.openxmlformats.org/officeDocument/2006/relationships/image" Target="../media/image4.jpeg"/><Relationship Id="rId5" Type="http://schemas.openxmlformats.org/officeDocument/2006/relationships/notesSlide" Target="../notesSlides/notesSlide43.xml"/><Relationship Id="rId4"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audio" Target="../media/media40.wav"/><Relationship Id="rId7" Type="http://schemas.openxmlformats.org/officeDocument/2006/relationships/image" Target="../media/image3.png"/><Relationship Id="rId2" Type="http://schemas.microsoft.com/office/2007/relationships/media" Target="../media/media40.wav"/><Relationship Id="rId1" Type="http://schemas.openxmlformats.org/officeDocument/2006/relationships/tags" Target="../tags/tag63.xml"/><Relationship Id="rId6" Type="http://schemas.openxmlformats.org/officeDocument/2006/relationships/image" Target="../media/image4.jpeg"/><Relationship Id="rId5" Type="http://schemas.openxmlformats.org/officeDocument/2006/relationships/notesSlide" Target="../notesSlides/notesSlide44.xml"/><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audio" Target="../media/media41.wav"/><Relationship Id="rId7" Type="http://schemas.openxmlformats.org/officeDocument/2006/relationships/image" Target="../media/image3.png"/><Relationship Id="rId2" Type="http://schemas.microsoft.com/office/2007/relationships/media" Target="../media/media41.wav"/><Relationship Id="rId1" Type="http://schemas.openxmlformats.org/officeDocument/2006/relationships/tags" Target="../tags/tag64.xml"/><Relationship Id="rId6" Type="http://schemas.openxmlformats.org/officeDocument/2006/relationships/image" Target="../media/image4.jpeg"/><Relationship Id="rId5" Type="http://schemas.openxmlformats.org/officeDocument/2006/relationships/notesSlide" Target="../notesSlides/notesSlide45.xml"/><Relationship Id="rId4"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audio" Target="../media/media42.wav"/><Relationship Id="rId7" Type="http://schemas.openxmlformats.org/officeDocument/2006/relationships/image" Target="../media/image3.png"/><Relationship Id="rId2" Type="http://schemas.microsoft.com/office/2007/relationships/media" Target="../media/media42.wav"/><Relationship Id="rId1" Type="http://schemas.openxmlformats.org/officeDocument/2006/relationships/tags" Target="../tags/tag65.xml"/><Relationship Id="rId6" Type="http://schemas.openxmlformats.org/officeDocument/2006/relationships/image" Target="../media/image4.jpeg"/><Relationship Id="rId5" Type="http://schemas.openxmlformats.org/officeDocument/2006/relationships/notesSlide" Target="../notesSlides/notesSlide46.xml"/><Relationship Id="rId4"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32.wmf"/><Relationship Id="rId3" Type="http://schemas.microsoft.com/office/2007/relationships/media" Target="../media/media43.wav"/><Relationship Id="rId7" Type="http://schemas.openxmlformats.org/officeDocument/2006/relationships/image" Target="../media/image4.jpeg"/><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notesSlide" Target="../notesSlides/notesSlide47.xml"/><Relationship Id="rId5" Type="http://schemas.openxmlformats.org/officeDocument/2006/relationships/slideLayout" Target="../slideLayouts/slideLayout2.xml"/><Relationship Id="rId4" Type="http://schemas.openxmlformats.org/officeDocument/2006/relationships/audio" Target="../media/media43.wav"/><Relationship Id="rId9"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audio" Target="../media/media44.wav"/><Relationship Id="rId7" Type="http://schemas.openxmlformats.org/officeDocument/2006/relationships/image" Target="../media/image3.png"/><Relationship Id="rId2" Type="http://schemas.microsoft.com/office/2007/relationships/media" Target="../media/media44.wav"/><Relationship Id="rId1" Type="http://schemas.openxmlformats.org/officeDocument/2006/relationships/tags" Target="../tags/tag68.xml"/><Relationship Id="rId6" Type="http://schemas.openxmlformats.org/officeDocument/2006/relationships/image" Target="../media/image4.jpeg"/><Relationship Id="rId5" Type="http://schemas.openxmlformats.org/officeDocument/2006/relationships/notesSlide" Target="../notesSlides/notesSlide48.xml"/><Relationship Id="rId4"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audio" Target="../media/media45.wav"/><Relationship Id="rId7" Type="http://schemas.openxmlformats.org/officeDocument/2006/relationships/image" Target="../media/image3.png"/><Relationship Id="rId2" Type="http://schemas.microsoft.com/office/2007/relationships/media" Target="../media/media45.wav"/><Relationship Id="rId1" Type="http://schemas.openxmlformats.org/officeDocument/2006/relationships/tags" Target="../tags/tag69.xml"/><Relationship Id="rId6" Type="http://schemas.openxmlformats.org/officeDocument/2006/relationships/image" Target="../media/image4.jpeg"/><Relationship Id="rId5" Type="http://schemas.openxmlformats.org/officeDocument/2006/relationships/notesSlide" Target="../notesSlides/notesSlide49.xml"/><Relationship Id="rId4"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audio" Target="../media/media46.wav"/><Relationship Id="rId7" Type="http://schemas.openxmlformats.org/officeDocument/2006/relationships/image" Target="../media/image3.png"/><Relationship Id="rId2" Type="http://schemas.microsoft.com/office/2007/relationships/media" Target="../media/media46.wav"/><Relationship Id="rId1" Type="http://schemas.openxmlformats.org/officeDocument/2006/relationships/tags" Target="../tags/tag70.xml"/><Relationship Id="rId6" Type="http://schemas.openxmlformats.org/officeDocument/2006/relationships/image" Target="../media/image4.jpeg"/><Relationship Id="rId5" Type="http://schemas.openxmlformats.org/officeDocument/2006/relationships/notesSlide" Target="../notesSlides/notesSlide50.xml"/><Relationship Id="rId4"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34.wmf"/><Relationship Id="rId3" Type="http://schemas.microsoft.com/office/2007/relationships/media" Target="../media/media47.wav"/><Relationship Id="rId7" Type="http://schemas.openxmlformats.org/officeDocument/2006/relationships/image" Target="../media/image4.jpeg"/><Relationship Id="rId2" Type="http://schemas.openxmlformats.org/officeDocument/2006/relationships/tags" Target="../tags/tag72.xml"/><Relationship Id="rId1" Type="http://schemas.openxmlformats.org/officeDocument/2006/relationships/tags" Target="../tags/tag71.xml"/><Relationship Id="rId6" Type="http://schemas.openxmlformats.org/officeDocument/2006/relationships/notesSlide" Target="../notesSlides/notesSlide51.xml"/><Relationship Id="rId5" Type="http://schemas.openxmlformats.org/officeDocument/2006/relationships/slideLayout" Target="../slideLayouts/slideLayout2.xml"/><Relationship Id="rId4" Type="http://schemas.openxmlformats.org/officeDocument/2006/relationships/audio" Target="../media/media47.wav"/><Relationship Id="rId9" Type="http://schemas.openxmlformats.org/officeDocument/2006/relationships/image" Target="../media/image3.png"/></Relationships>
</file>

<file path=ppt/slides/_rels/slide52.xml.rels><?xml version="1.0" encoding="UTF-8" standalone="yes"?>
<Relationships xmlns="http://schemas.openxmlformats.org/package/2006/relationships"><Relationship Id="rId8" Type="http://schemas.openxmlformats.org/officeDocument/2006/relationships/image" Target="../media/image35.wmf"/><Relationship Id="rId3" Type="http://schemas.microsoft.com/office/2007/relationships/media" Target="../media/media48.wav"/><Relationship Id="rId7" Type="http://schemas.openxmlformats.org/officeDocument/2006/relationships/image" Target="../media/image4.jpeg"/><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notesSlide" Target="../notesSlides/notesSlide52.xml"/><Relationship Id="rId5" Type="http://schemas.openxmlformats.org/officeDocument/2006/relationships/slideLayout" Target="../slideLayouts/slideLayout2.xml"/><Relationship Id="rId4" Type="http://schemas.openxmlformats.org/officeDocument/2006/relationships/audio" Target="../media/media48.wav"/><Relationship Id="rId9" Type="http://schemas.openxmlformats.org/officeDocument/2006/relationships/image" Target="../media/image3.png"/></Relationships>
</file>

<file path=ppt/slides/_rels/slide5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49.wav"/><Relationship Id="rId7" Type="http://schemas.openxmlformats.org/officeDocument/2006/relationships/image" Target="../media/image4.jpeg"/><Relationship Id="rId2" Type="http://schemas.microsoft.com/office/2007/relationships/media" Target="../media/media49.wav"/><Relationship Id="rId1" Type="http://schemas.openxmlformats.org/officeDocument/2006/relationships/tags" Target="../tags/tag75.xml"/><Relationship Id="rId6" Type="http://schemas.openxmlformats.org/officeDocument/2006/relationships/notesSlide" Target="../notesSlides/notesSlide53.xml"/><Relationship Id="rId5" Type="http://schemas.openxmlformats.org/officeDocument/2006/relationships/slideLayout" Target="../slideLayouts/slideLayout2.xml"/><Relationship Id="rId4" Type="http://schemas.openxmlformats.org/officeDocument/2006/relationships/tags" Target="../tags/tag76.xml"/><Relationship Id="rId9" Type="http://schemas.openxmlformats.org/officeDocument/2006/relationships/image" Target="../media/image36.emf"/></Relationships>
</file>

<file path=ppt/slides/_rels/slide54.xml.rels><?xml version="1.0" encoding="UTF-8" standalone="yes"?>
<Relationships xmlns="http://schemas.openxmlformats.org/package/2006/relationships"><Relationship Id="rId3" Type="http://schemas.openxmlformats.org/officeDocument/2006/relationships/audio" Target="../media/media50.wav"/><Relationship Id="rId7" Type="http://schemas.openxmlformats.org/officeDocument/2006/relationships/image" Target="../media/image3.png"/><Relationship Id="rId2" Type="http://schemas.microsoft.com/office/2007/relationships/media" Target="../media/media50.wav"/><Relationship Id="rId1" Type="http://schemas.openxmlformats.org/officeDocument/2006/relationships/tags" Target="../tags/tag77.xml"/><Relationship Id="rId6" Type="http://schemas.openxmlformats.org/officeDocument/2006/relationships/image" Target="../media/image4.jpeg"/><Relationship Id="rId5" Type="http://schemas.openxmlformats.org/officeDocument/2006/relationships/notesSlide" Target="../notesSlides/notesSlide54.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77EB60-E687-41B8-A622-A28AA38FEA00}"/>
              </a:ext>
            </a:extLst>
          </p:cNvPr>
          <p:cNvSpPr/>
          <p:nvPr/>
        </p:nvSpPr>
        <p:spPr>
          <a:xfrm>
            <a:off x="1600200" y="2026446"/>
            <a:ext cx="9486900"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League President</a:t>
            </a:r>
          </a:p>
        </p:txBody>
      </p:sp>
      <p:sp>
        <p:nvSpPr>
          <p:cNvPr id="9" name="Rectangle 8">
            <a:extLst>
              <a:ext uri="{FF2B5EF4-FFF2-40B4-BE49-F238E27FC236}">
                <a16:creationId xmlns:a16="http://schemas.microsoft.com/office/drawing/2014/main" id="{99EBFE5B-2DE7-4718-B82D-55D006E3F1F7}"/>
              </a:ext>
            </a:extLst>
          </p:cNvPr>
          <p:cNvSpPr/>
          <p:nvPr/>
        </p:nvSpPr>
        <p:spPr>
          <a:xfrm>
            <a:off x="4000500" y="3231691"/>
            <a:ext cx="4686300"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Training</a:t>
            </a:r>
          </a:p>
        </p:txBody>
      </p:sp>
      <p:pic>
        <p:nvPicPr>
          <p:cNvPr id="2" name="02">
            <a:hlinkClick r:id="" action="ppaction://media"/>
            <a:extLst>
              <a:ext uri="{FF2B5EF4-FFF2-40B4-BE49-F238E27FC236}">
                <a16:creationId xmlns:a16="http://schemas.microsoft.com/office/drawing/2014/main" id="{0EE88296-60F2-4B95-91D5-9A1093F44B59}"/>
              </a:ext>
            </a:extLst>
          </p:cNvPr>
          <p:cNvPicPr>
            <a:picLocks noChangeAspect="1"/>
          </p:cNvPicPr>
          <p:nvPr>
            <a:audioFile r:link="rId2"/>
            <p:extLst>
              <p:ext uri="{DAA4B4D4-6D71-4841-9C94-3DE7FCFB9230}">
                <p14:media xmlns:p14="http://schemas.microsoft.com/office/powerpoint/2010/main" r:embed="rId3">
                  <p14:trim end="10921.0416"/>
                </p14:media>
              </p:ext>
            </p:extLst>
          </p:nvPr>
        </p:nvPicPr>
        <p:blipFill>
          <a:blip r:embed="rId6"/>
          <a:stretch>
            <a:fillRect/>
          </a:stretch>
        </p:blipFill>
        <p:spPr>
          <a:xfrm>
            <a:off x="7391400" y="6172200"/>
            <a:ext cx="609600" cy="609600"/>
          </a:xfrm>
          <a:prstGeom prst="rect">
            <a:avLst/>
          </a:prstGeom>
        </p:spPr>
      </p:pic>
    </p:spTree>
    <p:custDataLst>
      <p:tags r:id="rId1"/>
    </p:custDataLst>
    <p:extLst>
      <p:ext uri="{BB962C8B-B14F-4D97-AF65-F5344CB8AC3E}">
        <p14:creationId xmlns:p14="http://schemas.microsoft.com/office/powerpoint/2010/main" val="720710962"/>
      </p:ext>
    </p:extLst>
  </p:cSld>
  <p:clrMapOvr>
    <a:masterClrMapping/>
  </p:clrMapOvr>
  <mc:AlternateContent xmlns:mc="http://schemas.openxmlformats.org/markup-compatibility/2006">
    <mc:Choice xmlns:p14="http://schemas.microsoft.com/office/powerpoint/2010/main" Requires="p14">
      <p:transition p14:dur="10" advTm="45120"/>
    </mc:Choice>
    <mc:Fallback>
      <p:transition advTm="451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1899" objId="2"/>
        <p14:stopEvt time="44091" objId="2"/>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16842BC-207C-4566-BEDE-ED977908E198}"/>
              </a:ext>
            </a:extLst>
          </p:cNvPr>
          <p:cNvSpPr>
            <a:spLocks noGrp="1"/>
          </p:cNvSpPr>
          <p:nvPr>
            <p:ph type="title"/>
          </p:nvPr>
        </p:nvSpPr>
        <p:spPr>
          <a:xfrm>
            <a:off x="2209800" y="76200"/>
            <a:ext cx="8458200" cy="1143000"/>
          </a:xfrm>
        </p:spPr>
        <p:txBody>
          <a:bodyPr>
            <a:normAutofit/>
          </a:bodyPr>
          <a:lstStyle/>
          <a:p>
            <a:r>
              <a:rPr lang="en-US" sz="4800" dirty="0">
                <a:latin typeface="Verdana" panose="020B0604030504040204" pitchFamily="34" charset="0"/>
                <a:ea typeface="Verdana" panose="020B0604030504040204" pitchFamily="34" charset="0"/>
                <a:cs typeface="Verdana" panose="020B0604030504040204" pitchFamily="34" charset="0"/>
              </a:rPr>
              <a:t>Introduction</a:t>
            </a:r>
          </a:p>
        </p:txBody>
      </p:sp>
      <p:sp>
        <p:nvSpPr>
          <p:cNvPr id="7" name="TextBox 6">
            <a:extLst>
              <a:ext uri="{FF2B5EF4-FFF2-40B4-BE49-F238E27FC236}">
                <a16:creationId xmlns:a16="http://schemas.microsoft.com/office/drawing/2014/main" id="{2FA6DEEF-4AEA-42FE-8F00-0158EB857B80}"/>
              </a:ext>
            </a:extLst>
          </p:cNvPr>
          <p:cNvSpPr txBox="1"/>
          <p:nvPr/>
        </p:nvSpPr>
        <p:spPr>
          <a:xfrm>
            <a:off x="2590800" y="1676400"/>
            <a:ext cx="8763000" cy="3693319"/>
          </a:xfrm>
          <a:prstGeom prst="rect">
            <a:avLst/>
          </a:prstGeom>
          <a:noFill/>
        </p:spPr>
        <p:txBody>
          <a:bodyPr wrap="square" rtlCol="0">
            <a:spAutoFit/>
          </a:bodyPr>
          <a:lstStyle/>
          <a:p>
            <a:r>
              <a:rPr lang="en-US" sz="3200" dirty="0">
                <a:latin typeface="Verdana" panose="020B0604030504040204" pitchFamily="34" charset="0"/>
                <a:ea typeface="Verdana" panose="020B0604030504040204" pitchFamily="34" charset="0"/>
                <a:cs typeface="Verdana" panose="020B0604030504040204" pitchFamily="34" charset="0"/>
              </a:rPr>
              <a:t>This lesson is broken into six sections:</a:t>
            </a:r>
          </a:p>
          <a:p>
            <a:endParaRPr lang="en-US" sz="1000"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Organizing Leagues</a:t>
            </a: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Keep the League Rolling</a:t>
            </a: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Committees</a:t>
            </a: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Financial Responsibilities</a:t>
            </a: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Meetings</a:t>
            </a:r>
          </a:p>
          <a:p>
            <a:pPr marL="285750" indent="-28575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Season Wrap-Up</a:t>
            </a:r>
          </a:p>
        </p:txBody>
      </p:sp>
      <p:pic>
        <p:nvPicPr>
          <p:cNvPr id="2" name="02">
            <a:hlinkClick r:id="" action="ppaction://media"/>
            <a:extLst>
              <a:ext uri="{FF2B5EF4-FFF2-40B4-BE49-F238E27FC236}">
                <a16:creationId xmlns:a16="http://schemas.microsoft.com/office/drawing/2014/main" id="{80D943A2-CC1E-4244-AD80-65C00A22B45C}"/>
              </a:ext>
            </a:extLst>
          </p:cNvPr>
          <p:cNvPicPr>
            <a:picLocks noChangeAspect="1"/>
          </p:cNvPicPr>
          <p:nvPr>
            <a:audioFile r:link="rId2"/>
            <p:extLst>
              <p:ext uri="{DAA4B4D4-6D71-4841-9C94-3DE7FCFB9230}">
                <p14:media xmlns:p14="http://schemas.microsoft.com/office/powerpoint/2010/main" r:embed="rId3">
                  <p14:trim st="42063"/>
                </p14:media>
              </p:ext>
            </p:extLst>
          </p:nvPr>
        </p:nvPicPr>
        <p:blipFill>
          <a:blip r:embed="rId7"/>
          <a:stretch>
            <a:fillRect/>
          </a:stretch>
        </p:blipFill>
        <p:spPr>
          <a:xfrm>
            <a:off x="7467600" y="6172200"/>
            <a:ext cx="609600" cy="609600"/>
          </a:xfrm>
          <a:prstGeom prst="rect">
            <a:avLst/>
          </a:prstGeom>
        </p:spPr>
      </p:pic>
    </p:spTree>
    <p:custDataLst>
      <p:tags r:id="rId1"/>
    </p:custDataLst>
    <p:extLst>
      <p:ext uri="{BB962C8B-B14F-4D97-AF65-F5344CB8AC3E}">
        <p14:creationId xmlns:p14="http://schemas.microsoft.com/office/powerpoint/2010/main" val="3668736596"/>
      </p:ext>
    </p:extLst>
  </p:cSld>
  <p:clrMapOvr>
    <a:masterClrMapping/>
  </p:clrMapOvr>
  <p:transition spd="slow" advTm="12329">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671" objId="2"/>
        <p14:stopEvt time="11716" objId="2"/>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2257719" y="1981200"/>
            <a:ext cx="7676561" cy="2308324"/>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Organizing Leagues</a:t>
            </a:r>
          </a:p>
        </p:txBody>
      </p:sp>
      <p:pic>
        <p:nvPicPr>
          <p:cNvPr id="2" name="03">
            <a:hlinkClick r:id="" action="ppaction://media"/>
            <a:extLst>
              <a:ext uri="{FF2B5EF4-FFF2-40B4-BE49-F238E27FC236}">
                <a16:creationId xmlns:a16="http://schemas.microsoft.com/office/drawing/2014/main" id="{2CEE4B93-C850-4A61-AA29-7C31003A6FC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467600" y="6172200"/>
            <a:ext cx="609600" cy="609600"/>
          </a:xfrm>
          <a:prstGeom prst="rect">
            <a:avLst/>
          </a:prstGeom>
        </p:spPr>
      </p:pic>
    </p:spTree>
    <p:custDataLst>
      <p:tags r:id="rId1"/>
    </p:custDataLst>
    <p:extLst>
      <p:ext uri="{BB962C8B-B14F-4D97-AF65-F5344CB8AC3E}">
        <p14:creationId xmlns:p14="http://schemas.microsoft.com/office/powerpoint/2010/main" val="4161960053"/>
      </p:ext>
    </p:extLst>
  </p:cSld>
  <p:clrMapOvr>
    <a:masterClrMapping/>
  </p:clrMapOvr>
  <p:transition spd="slow" advTm="2731">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378" objId="2"/>
        <p14:stopEvt time="2011" objId="2"/>
      </p14:showEvtLst>
    </p:ext>
  </p:extLs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normAutofit/>
          </a:bodyPr>
          <a:lstStyle/>
          <a:p>
            <a:r>
              <a:rPr lang="en-US" sz="4800" dirty="0">
                <a:latin typeface="Verdana" panose="020B0604030504040204" pitchFamily="34" charset="0"/>
                <a:ea typeface="Verdana" panose="020B0604030504040204" pitchFamily="34" charset="0"/>
                <a:cs typeface="Verdana" panose="020B0604030504040204" pitchFamily="34" charset="0"/>
              </a:rPr>
              <a:t>League Governance</a:t>
            </a:r>
          </a:p>
        </p:txBody>
      </p:sp>
      <p:sp>
        <p:nvSpPr>
          <p:cNvPr id="7" name="Content Placeholder 2">
            <a:extLst>
              <a:ext uri="{FF2B5EF4-FFF2-40B4-BE49-F238E27FC236}">
                <a16:creationId xmlns:a16="http://schemas.microsoft.com/office/drawing/2014/main" id="{9D7ECD17-8E2F-486F-A691-78A26525E61F}"/>
              </a:ext>
            </a:extLst>
          </p:cNvPr>
          <p:cNvSpPr>
            <a:spLocks noGrp="1"/>
          </p:cNvSpPr>
          <p:nvPr>
            <p:ph idx="1"/>
          </p:nvPr>
        </p:nvSpPr>
        <p:spPr>
          <a:xfrm>
            <a:off x="1371600" y="1600200"/>
            <a:ext cx="10134600" cy="4525963"/>
          </a:xfrm>
        </p:spPr>
        <p:txBody>
          <a:bodyPr>
            <a:normAutofit fontScale="92500" lnSpcReduction="1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Leagues are governed by the board of directors.</a:t>
            </a:r>
          </a:p>
          <a:p>
            <a:pPr marL="0" indent="0">
              <a:buNone/>
            </a:pPr>
            <a:endParaRPr lang="en-US" sz="11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 board of directors is comprised of the team captains and league officers.</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Officer elections are conducted prior to prize disbursement unless the board of directors state they are to be held prior to the start of the league.</a:t>
            </a:r>
          </a:p>
          <a:p>
            <a:pPr marL="0" indent="0">
              <a:buNone/>
            </a:pPr>
            <a:endParaRPr lang="en-US" sz="11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League officers must be USBC members.</a:t>
            </a:r>
          </a:p>
        </p:txBody>
      </p:sp>
      <p:pic>
        <p:nvPicPr>
          <p:cNvPr id="5" name="04">
            <a:hlinkClick r:id="" action="ppaction://media"/>
            <a:extLst>
              <a:ext uri="{FF2B5EF4-FFF2-40B4-BE49-F238E27FC236}">
                <a16:creationId xmlns:a16="http://schemas.microsoft.com/office/drawing/2014/main" id="{C8621AB5-50A8-4B31-8902-4AC83D4533E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543800" y="6126163"/>
            <a:ext cx="609600" cy="609600"/>
          </a:xfrm>
          <a:prstGeom prst="rect">
            <a:avLst/>
          </a:prstGeom>
        </p:spPr>
      </p:pic>
    </p:spTree>
    <p:custDataLst>
      <p:tags r:id="rId1"/>
    </p:custDataLst>
    <p:extLst>
      <p:ext uri="{BB962C8B-B14F-4D97-AF65-F5344CB8AC3E}">
        <p14:creationId xmlns:p14="http://schemas.microsoft.com/office/powerpoint/2010/main" val="4277335513"/>
      </p:ext>
    </p:extLst>
  </p:cSld>
  <p:clrMapOvr>
    <a:masterClrMapping/>
  </p:clrMapOvr>
  <p:transition spd="slow" advTm="25724">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716" objId="5"/>
        <p14:stopEvt time="24908" objId="5"/>
      </p14:showEvtLst>
    </p:ext>
  </p:extLs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normAutofit/>
          </a:bodyPr>
          <a:lstStyle/>
          <a:p>
            <a:r>
              <a:rPr lang="en-US" sz="4000" dirty="0">
                <a:latin typeface="Verdana" panose="020B0604030504040204" pitchFamily="34" charset="0"/>
                <a:ea typeface="Verdana" panose="020B0604030504040204" pitchFamily="34" charset="0"/>
                <a:cs typeface="Verdana" panose="020B0604030504040204" pitchFamily="34" charset="0"/>
              </a:rPr>
              <a:t>Organizational Meeting Basics</a:t>
            </a:r>
          </a:p>
        </p:txBody>
      </p:sp>
      <p:sp>
        <p:nvSpPr>
          <p:cNvPr id="7" name="Content Placeholder 2">
            <a:extLst>
              <a:ext uri="{FF2B5EF4-FFF2-40B4-BE49-F238E27FC236}">
                <a16:creationId xmlns:a16="http://schemas.microsoft.com/office/drawing/2014/main" id="{9755E022-3AF1-4318-B917-7F466193809A}"/>
              </a:ext>
            </a:extLst>
          </p:cNvPr>
          <p:cNvSpPr>
            <a:spLocks noGrp="1"/>
          </p:cNvSpPr>
          <p:nvPr>
            <p:ph idx="1"/>
          </p:nvPr>
        </p:nvSpPr>
        <p:spPr>
          <a:xfrm>
            <a:off x="5562600" y="1714500"/>
            <a:ext cx="5562600" cy="3733800"/>
          </a:xfrm>
        </p:spPr>
        <p:txBody>
          <a:bodyPr anchor="ctr">
            <a:normAutofit/>
          </a:bodyPr>
          <a:lstStyle/>
          <a:p>
            <a:r>
              <a:rPr lang="en-US" sz="2400" dirty="0">
                <a:latin typeface="Verdana" panose="020B0604030504040204" pitchFamily="34" charset="0"/>
                <a:ea typeface="Verdana" panose="020B0604030504040204" pitchFamily="34" charset="0"/>
                <a:cs typeface="Verdana" panose="020B0604030504040204" pitchFamily="34" charset="0"/>
              </a:rPr>
              <a:t>An organizational meeting is held to adopt rules, finalize rosters and make any other decisions necessary prior to the start of league competition. </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r>
              <a:rPr lang="en-US" sz="2400" dirty="0">
                <a:latin typeface="Verdana" panose="020B0604030504040204" pitchFamily="34" charset="0"/>
                <a:ea typeface="Verdana" panose="020B0604030504040204" pitchFamily="34" charset="0"/>
                <a:cs typeface="Verdana" panose="020B0604030504040204" pitchFamily="34" charset="0"/>
              </a:rPr>
              <a:t>Sample League rules can be found on the Rules page of BOWL.com</a:t>
            </a:r>
          </a:p>
          <a:p>
            <a:endParaRPr lang="en-US" sz="2400" dirty="0">
              <a:latin typeface="Verdana" panose="020B0604030504040204" pitchFamily="34" charset="0"/>
              <a:ea typeface="Verdana" panose="020B0604030504040204" pitchFamily="34" charset="0"/>
              <a:cs typeface="Verdana" panose="020B0604030504040204" pitchFamily="34" charset="0"/>
            </a:endParaRPr>
          </a:p>
        </p:txBody>
      </p:sp>
      <p:pic>
        <p:nvPicPr>
          <p:cNvPr id="5" name="Picture 4">
            <a:extLst>
              <a:ext uri="{FF2B5EF4-FFF2-40B4-BE49-F238E27FC236}">
                <a16:creationId xmlns:a16="http://schemas.microsoft.com/office/drawing/2014/main" id="{1E9D0445-8C3C-4EEB-AEE7-2C1F57783C7C}"/>
              </a:ext>
            </a:extLst>
          </p:cNvPr>
          <p:cNvPicPr>
            <a:picLocks noChangeAspect="1"/>
          </p:cNvPicPr>
          <p:nvPr/>
        </p:nvPicPr>
        <p:blipFill>
          <a:blip r:embed="rId7"/>
          <a:stretch>
            <a:fillRect/>
          </a:stretch>
        </p:blipFill>
        <p:spPr>
          <a:xfrm>
            <a:off x="1676400" y="1295400"/>
            <a:ext cx="3507213" cy="4572000"/>
          </a:xfrm>
          <a:prstGeom prst="rect">
            <a:avLst/>
          </a:prstGeom>
          <a:effectLst>
            <a:outerShdw blurRad="50800" dist="38100" dir="8100000" algn="tr" rotWithShape="0">
              <a:prstClr val="black">
                <a:alpha val="40000"/>
              </a:prstClr>
            </a:outerShdw>
          </a:effectLst>
        </p:spPr>
      </p:pic>
      <p:pic>
        <p:nvPicPr>
          <p:cNvPr id="8" name="05">
            <a:hlinkClick r:id="" action="ppaction://media"/>
            <a:extLst>
              <a:ext uri="{FF2B5EF4-FFF2-40B4-BE49-F238E27FC236}">
                <a16:creationId xmlns:a16="http://schemas.microsoft.com/office/drawing/2014/main" id="{1D7B3D6A-32E6-446A-BF82-90ED44E81DF0}"/>
              </a:ext>
            </a:extLst>
          </p:cNvPr>
          <p:cNvPicPr>
            <a:picLocks noChangeAspect="1"/>
          </p:cNvPicPr>
          <p:nvPr>
            <a:audioFile r:link="rId2"/>
            <p:extLst>
              <p:ext uri="{DAA4B4D4-6D71-4841-9C94-3DE7FCFB9230}">
                <p14:media xmlns:p14="http://schemas.microsoft.com/office/powerpoint/2010/main" r:embed="rId3">
                  <p14:trim end="26024.9375"/>
                </p14:media>
              </p:ext>
            </p:extLst>
          </p:nvPr>
        </p:nvPicPr>
        <p:blipFill>
          <a:blip r:embed="rId8"/>
          <a:stretch>
            <a:fillRect/>
          </a:stretch>
        </p:blipFill>
        <p:spPr>
          <a:xfrm>
            <a:off x="7902677" y="6096000"/>
            <a:ext cx="609600" cy="609600"/>
          </a:xfrm>
          <a:prstGeom prst="rect">
            <a:avLst/>
          </a:prstGeom>
        </p:spPr>
      </p:pic>
    </p:spTree>
    <p:custDataLst>
      <p:tags r:id="rId1"/>
    </p:custDataLst>
    <p:extLst>
      <p:ext uri="{BB962C8B-B14F-4D97-AF65-F5344CB8AC3E}">
        <p14:creationId xmlns:p14="http://schemas.microsoft.com/office/powerpoint/2010/main" val="4223167836"/>
      </p:ext>
    </p:extLst>
  </p:cSld>
  <p:clrMapOvr>
    <a:masterClrMapping/>
  </p:clrMapOvr>
  <p:transition spd="slow" advTm="23639">
    <p:cover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mod="1">
    <p:ext uri="{E180D4A7-C9FB-4DFB-919C-405C955672EB}">
      <p14:showEvtLst xmlns:p14="http://schemas.microsoft.com/office/powerpoint/2010/main">
        <p14:playEvt time="502" objId="8"/>
        <p14:stopEvt time="22457"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A095978-0F2A-4C78-A59A-4B61A0323B9B}"/>
              </a:ext>
            </a:extLst>
          </p:cNvPr>
          <p:cNvSpPr>
            <a:spLocks noGrp="1"/>
          </p:cNvSpPr>
          <p:nvPr>
            <p:ph type="title"/>
          </p:nvPr>
        </p:nvSpPr>
        <p:spPr>
          <a:xfrm>
            <a:off x="2133604" y="76200"/>
            <a:ext cx="8534399" cy="1143000"/>
          </a:xfrm>
        </p:spPr>
        <p:txBody>
          <a:bodyPr>
            <a:normAutofit fontScale="90000"/>
          </a:bodyPr>
          <a:lstStyle/>
          <a:p>
            <a:r>
              <a:rPr lang="en-US" dirty="0">
                <a:latin typeface="Verdana" panose="020B0604030504040204" pitchFamily="34" charset="0"/>
                <a:ea typeface="Verdana" panose="020B0604030504040204" pitchFamily="34" charset="0"/>
                <a:cs typeface="Verdana" panose="020B0604030504040204" pitchFamily="34" charset="0"/>
              </a:rPr>
              <a:t>Organizational Meeting Basics</a:t>
            </a:r>
          </a:p>
        </p:txBody>
      </p:sp>
      <p:sp>
        <p:nvSpPr>
          <p:cNvPr id="30" name="TextBox 29">
            <a:extLst>
              <a:ext uri="{FF2B5EF4-FFF2-40B4-BE49-F238E27FC236}">
                <a16:creationId xmlns:a16="http://schemas.microsoft.com/office/drawing/2014/main" id="{6AD4B8D1-06AB-4AE4-B723-0DE71477CFF7}"/>
              </a:ext>
            </a:extLst>
          </p:cNvPr>
          <p:cNvSpPr txBox="1"/>
          <p:nvPr/>
        </p:nvSpPr>
        <p:spPr>
          <a:xfrm>
            <a:off x="3472999" y="1295403"/>
            <a:ext cx="5714999" cy="4406415"/>
          </a:xfrm>
          <a:prstGeom prst="rect">
            <a:avLst/>
          </a:prstGeom>
        </p:spPr>
        <p:txBody>
          <a:bodyPr vert="horz" wrap="square" lIns="91440" tIns="45720" rIns="91440" bIns="45720" rtlCol="0" anchor="ctr">
            <a:normAutofit/>
          </a:bodyPr>
          <a:lstStyle/>
          <a:p>
            <a:pPr algn="l"/>
            <a:endParaRPr lang="en-US" sz="2000" dirty="0">
              <a:solidFill>
                <a:schemeClr val="bg1"/>
              </a:solidFill>
            </a:endParaRPr>
          </a:p>
        </p:txBody>
      </p:sp>
      <p:sp>
        <p:nvSpPr>
          <p:cNvPr id="31" name="TextBox 30">
            <a:extLst>
              <a:ext uri="{FF2B5EF4-FFF2-40B4-BE49-F238E27FC236}">
                <a16:creationId xmlns:a16="http://schemas.microsoft.com/office/drawing/2014/main" id="{23ACFAD7-EB73-45B0-9416-2CF0781AAD91}"/>
              </a:ext>
            </a:extLst>
          </p:cNvPr>
          <p:cNvSpPr txBox="1"/>
          <p:nvPr/>
        </p:nvSpPr>
        <p:spPr>
          <a:xfrm>
            <a:off x="3320595" y="1219200"/>
            <a:ext cx="5791200" cy="4419600"/>
          </a:xfrm>
          <a:prstGeom prst="rect">
            <a:avLst/>
          </a:prstGeom>
        </p:spPr>
        <p:txBody>
          <a:bodyPr vert="horz" wrap="square" lIns="91440" tIns="45720" rIns="91440" bIns="45720" rtlCol="0" anchor="t" anchorCtr="0">
            <a:normAutofit/>
          </a:bodyPr>
          <a:lstStyle/>
          <a:p>
            <a:pPr algn="l"/>
            <a:endParaRPr lang="en-US" sz="2000" dirty="0"/>
          </a:p>
        </p:txBody>
      </p:sp>
      <p:grpSp>
        <p:nvGrpSpPr>
          <p:cNvPr id="4" name="Group 3">
            <a:extLst>
              <a:ext uri="{FF2B5EF4-FFF2-40B4-BE49-F238E27FC236}">
                <a16:creationId xmlns:a16="http://schemas.microsoft.com/office/drawing/2014/main" id="{F387245D-EA38-4860-BF1C-38B819672C0A}"/>
              </a:ext>
            </a:extLst>
          </p:cNvPr>
          <p:cNvGrpSpPr/>
          <p:nvPr/>
        </p:nvGrpSpPr>
        <p:grpSpPr>
          <a:xfrm>
            <a:off x="1443557" y="1219200"/>
            <a:ext cx="3509443" cy="4704517"/>
            <a:chOff x="1443557" y="934282"/>
            <a:chExt cx="3867150" cy="4989435"/>
          </a:xfrm>
        </p:grpSpPr>
        <p:pic>
          <p:nvPicPr>
            <p:cNvPr id="8" name="Picture 4">
              <a:extLst>
                <a:ext uri="{FF2B5EF4-FFF2-40B4-BE49-F238E27FC236}">
                  <a16:creationId xmlns:a16="http://schemas.microsoft.com/office/drawing/2014/main" id="{42AB6525-8C85-4B42-A22A-04A2A3A82FBD}"/>
                </a:ext>
              </a:extLst>
            </p:cNvPr>
            <p:cNvPicPr>
              <a:picLocks noChangeAspect="1" noChangeArrowheads="1"/>
            </p:cNvPicPr>
            <p:nvPr>
              <p:custDataLst>
                <p:tags r:id="rId4"/>
              </p:custDataLst>
            </p:nvPr>
          </p:nvPicPr>
          <p:blipFill>
            <a:blip r:embed="rId8">
              <a:extLst>
                <a:ext uri="{28A0092B-C50C-407E-A947-70E740481C1C}">
                  <a14:useLocalDpi xmlns:a14="http://schemas.microsoft.com/office/drawing/2010/main" val="0"/>
                </a:ext>
              </a:extLst>
            </a:blip>
            <a:srcRect/>
            <a:stretch>
              <a:fillRect/>
            </a:stretch>
          </p:blipFill>
          <p:spPr bwMode="auto">
            <a:xfrm>
              <a:off x="1443557" y="934282"/>
              <a:ext cx="3867150" cy="4989435"/>
            </a:xfrm>
            <a:prstGeom prst="rect">
              <a:avLst/>
            </a:prstGeom>
            <a:noFill/>
            <a:ln w="9525">
              <a:no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sp>
          <p:nvSpPr>
            <p:cNvPr id="3" name="TextBox 2">
              <a:extLst>
                <a:ext uri="{FF2B5EF4-FFF2-40B4-BE49-F238E27FC236}">
                  <a16:creationId xmlns:a16="http://schemas.microsoft.com/office/drawing/2014/main" id="{1DFB9058-D4C3-46F2-8BD6-601D8AA5D791}"/>
                </a:ext>
              </a:extLst>
            </p:cNvPr>
            <p:cNvSpPr txBox="1"/>
            <p:nvPr/>
          </p:nvSpPr>
          <p:spPr>
            <a:xfrm>
              <a:off x="1828800" y="1861838"/>
              <a:ext cx="1708612" cy="215444"/>
            </a:xfrm>
            <a:prstGeom prst="rect">
              <a:avLst/>
            </a:prstGeom>
            <a:solidFill>
              <a:schemeClr val="bg1"/>
            </a:solidFill>
            <a:ln>
              <a:noFill/>
            </a:ln>
          </p:spPr>
          <p:txBody>
            <a:bodyPr wrap="square" rtlCol="0">
              <a:spAutoFit/>
            </a:bodyPr>
            <a:lstStyle/>
            <a:p>
              <a:r>
                <a:rPr lang="en-US" sz="800" dirty="0"/>
                <a:t>July 25, 2018</a:t>
              </a:r>
            </a:p>
          </p:txBody>
        </p:sp>
      </p:grpSp>
      <p:sp>
        <p:nvSpPr>
          <p:cNvPr id="11" name="Content Placeholder 2">
            <a:extLst>
              <a:ext uri="{FF2B5EF4-FFF2-40B4-BE49-F238E27FC236}">
                <a16:creationId xmlns:a16="http://schemas.microsoft.com/office/drawing/2014/main" id="{799788D6-9161-49DF-80EC-5E7CFD357626}"/>
              </a:ext>
            </a:extLst>
          </p:cNvPr>
          <p:cNvSpPr>
            <a:spLocks noGrp="1"/>
          </p:cNvSpPr>
          <p:nvPr>
            <p:ph idx="1"/>
          </p:nvPr>
        </p:nvSpPr>
        <p:spPr>
          <a:xfrm>
            <a:off x="5337485" y="2093789"/>
            <a:ext cx="6244915" cy="2463800"/>
          </a:xfrm>
        </p:spPr>
        <p:txBody>
          <a:bodyP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League rules are adopted by the board of directors unless league rules state the general membership.</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14" name="05">
            <a:hlinkClick r:id="" action="ppaction://media"/>
            <a:extLst>
              <a:ext uri="{FF2B5EF4-FFF2-40B4-BE49-F238E27FC236}">
                <a16:creationId xmlns:a16="http://schemas.microsoft.com/office/drawing/2014/main" id="{7A9BEB39-45F5-44FC-AF7B-860A2CCC13BF}"/>
              </a:ext>
            </a:extLst>
          </p:cNvPr>
          <p:cNvPicPr>
            <a:picLocks noChangeAspect="1"/>
          </p:cNvPicPr>
          <p:nvPr>
            <a:audioFile r:link="rId2"/>
            <p:extLst>
              <p:ext uri="{DAA4B4D4-6D71-4841-9C94-3DE7FCFB9230}">
                <p14:media xmlns:p14="http://schemas.microsoft.com/office/powerpoint/2010/main" r:embed="rId3">
                  <p14:trim st="22350"/>
                </p14:media>
              </p:ext>
            </p:extLst>
          </p:nvPr>
        </p:nvPicPr>
        <p:blipFill>
          <a:blip r:embed="rId9"/>
          <a:stretch>
            <a:fillRect/>
          </a:stretch>
        </p:blipFill>
        <p:spPr>
          <a:xfrm>
            <a:off x="7902677" y="6096000"/>
            <a:ext cx="609600" cy="609600"/>
          </a:xfrm>
          <a:prstGeom prst="rect">
            <a:avLst/>
          </a:prstGeom>
        </p:spPr>
      </p:pic>
    </p:spTree>
    <p:custDataLst>
      <p:tags r:id="rId1"/>
    </p:custDataLst>
    <p:extLst>
      <p:ext uri="{BB962C8B-B14F-4D97-AF65-F5344CB8AC3E}">
        <p14:creationId xmlns:p14="http://schemas.microsoft.com/office/powerpoint/2010/main" val="1076151317"/>
      </p:ext>
    </p:extLst>
  </p:cSld>
  <p:clrMapOvr>
    <a:masterClrMapping/>
  </p:clrMapOvr>
  <p:transition spd="slow" advTm="26790">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extLst mod="1">
    <p:ext uri="{E180D4A7-C9FB-4DFB-919C-405C955672EB}">
      <p14:showEvtLst xmlns:p14="http://schemas.microsoft.com/office/powerpoint/2010/main">
        <p14:playEvt time="533" objId="14"/>
        <p14:stopEvt time="26170" objId="14"/>
      </p14:showEvtLst>
    </p:ext>
  </p:extLs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A095978-0F2A-4C78-A59A-4B61A0323B9B}"/>
              </a:ext>
            </a:extLst>
          </p:cNvPr>
          <p:cNvSpPr>
            <a:spLocks noGrp="1"/>
          </p:cNvSpPr>
          <p:nvPr>
            <p:ph type="title"/>
          </p:nvPr>
        </p:nvSpPr>
        <p:spPr>
          <a:xfrm>
            <a:off x="2133604" y="76200"/>
            <a:ext cx="8534399"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Organizational Meeting</a:t>
            </a:r>
          </a:p>
        </p:txBody>
      </p:sp>
      <p:sp>
        <p:nvSpPr>
          <p:cNvPr id="30" name="TextBox 29">
            <a:extLst>
              <a:ext uri="{FF2B5EF4-FFF2-40B4-BE49-F238E27FC236}">
                <a16:creationId xmlns:a16="http://schemas.microsoft.com/office/drawing/2014/main" id="{6AD4B8D1-06AB-4AE4-B723-0DE71477CFF7}"/>
              </a:ext>
            </a:extLst>
          </p:cNvPr>
          <p:cNvSpPr txBox="1"/>
          <p:nvPr/>
        </p:nvSpPr>
        <p:spPr>
          <a:xfrm>
            <a:off x="3472999" y="1295403"/>
            <a:ext cx="5714999" cy="4406415"/>
          </a:xfrm>
          <a:prstGeom prst="rect">
            <a:avLst/>
          </a:prstGeom>
        </p:spPr>
        <p:txBody>
          <a:bodyPr vert="horz" wrap="square" lIns="91440" tIns="45720" rIns="91440" bIns="45720" rtlCol="0" anchor="ctr">
            <a:normAutofit/>
          </a:bodyPr>
          <a:lstStyle/>
          <a:p>
            <a:pPr algn="l"/>
            <a:endParaRPr lang="en-US" sz="2000" dirty="0">
              <a:solidFill>
                <a:schemeClr val="bg1"/>
              </a:solidFill>
            </a:endParaRPr>
          </a:p>
        </p:txBody>
      </p:sp>
      <p:sp>
        <p:nvSpPr>
          <p:cNvPr id="31" name="TextBox 30">
            <a:extLst>
              <a:ext uri="{FF2B5EF4-FFF2-40B4-BE49-F238E27FC236}">
                <a16:creationId xmlns:a16="http://schemas.microsoft.com/office/drawing/2014/main" id="{23ACFAD7-EB73-45B0-9416-2CF0781AAD91}"/>
              </a:ext>
            </a:extLst>
          </p:cNvPr>
          <p:cNvSpPr txBox="1"/>
          <p:nvPr/>
        </p:nvSpPr>
        <p:spPr>
          <a:xfrm>
            <a:off x="3320595" y="1219200"/>
            <a:ext cx="5791200" cy="4419600"/>
          </a:xfrm>
          <a:prstGeom prst="rect">
            <a:avLst/>
          </a:prstGeom>
        </p:spPr>
        <p:txBody>
          <a:bodyPr vert="horz" wrap="square" lIns="91440" tIns="45720" rIns="91440" bIns="45720" rtlCol="0" anchor="t" anchorCtr="0">
            <a:normAutofit/>
          </a:bodyPr>
          <a:lstStyle/>
          <a:p>
            <a:pPr algn="l"/>
            <a:endParaRPr lang="en-US" sz="2000" dirty="0"/>
          </a:p>
        </p:txBody>
      </p:sp>
      <p:sp>
        <p:nvSpPr>
          <p:cNvPr id="11" name="Content Placeholder 2">
            <a:extLst>
              <a:ext uri="{FF2B5EF4-FFF2-40B4-BE49-F238E27FC236}">
                <a16:creationId xmlns:a16="http://schemas.microsoft.com/office/drawing/2014/main" id="{8550FED8-069C-420E-91B4-FE3FA88755F1}"/>
              </a:ext>
            </a:extLst>
          </p:cNvPr>
          <p:cNvSpPr>
            <a:spLocks noGrp="1"/>
          </p:cNvSpPr>
          <p:nvPr>
            <p:ph idx="1"/>
          </p:nvPr>
        </p:nvSpPr>
        <p:spPr>
          <a:xfrm>
            <a:off x="1946792" y="1447800"/>
            <a:ext cx="9178408" cy="4525963"/>
          </a:xfrm>
        </p:spPr>
        <p:txBody>
          <a:bodyPr>
            <a:normAutofit fontScale="92500"/>
          </a:bodyPr>
          <a:lstStyle/>
          <a:p>
            <a:r>
              <a:rPr lang="en-US" dirty="0">
                <a:latin typeface="Verdana" panose="020B0604030504040204" pitchFamily="34" charset="0"/>
                <a:ea typeface="Verdana" panose="020B0604030504040204" pitchFamily="34" charset="0"/>
                <a:cs typeface="Verdana" panose="020B0604030504040204" pitchFamily="34" charset="0"/>
              </a:rPr>
              <a:t>A quorum at the organizational meeting is established by those present.</a:t>
            </a:r>
          </a:p>
          <a:p>
            <a:pPr marL="0" indent="0">
              <a:buNone/>
            </a:pPr>
            <a:endParaRPr lang="en-US" sz="11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Accurate meeting minutes should be kept.</a:t>
            </a:r>
          </a:p>
          <a:p>
            <a:pPr marL="0" indent="0">
              <a:buNone/>
            </a:pPr>
            <a:endParaRPr lang="en-US" sz="11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Majority vote is needed to change an existing rule or to establish any new rules.</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pPr marL="801687" lvl="1" indent="-457200">
              <a:buFont typeface="Wingdings" panose="05000000000000000000" pitchFamily="2" charset="2"/>
              <a:buChar char="ü"/>
            </a:pPr>
            <a:r>
              <a:rPr lang="en-US" dirty="0">
                <a:latin typeface="Verdana" panose="020B0604030504040204" pitchFamily="34" charset="0"/>
                <a:ea typeface="Verdana" panose="020B0604030504040204" pitchFamily="34" charset="0"/>
                <a:cs typeface="Verdana" panose="020B0604030504040204" pitchFamily="34" charset="0"/>
              </a:rPr>
              <a:t>Example - 25 people are in attendance, 24 votes are cast, 13 votes are needed to pass a motion</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6" name="06">
            <a:hlinkClick r:id="" action="ppaction://media"/>
            <a:extLst>
              <a:ext uri="{FF2B5EF4-FFF2-40B4-BE49-F238E27FC236}">
                <a16:creationId xmlns:a16="http://schemas.microsoft.com/office/drawing/2014/main" id="{FF4FF5B8-3141-4243-9055-BD92F150F62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20000" y="6172200"/>
            <a:ext cx="609600" cy="609600"/>
          </a:xfrm>
          <a:prstGeom prst="rect">
            <a:avLst/>
          </a:prstGeom>
        </p:spPr>
      </p:pic>
    </p:spTree>
    <p:custDataLst>
      <p:tags r:id="rId1"/>
    </p:custDataLst>
    <p:extLst>
      <p:ext uri="{BB962C8B-B14F-4D97-AF65-F5344CB8AC3E}">
        <p14:creationId xmlns:p14="http://schemas.microsoft.com/office/powerpoint/2010/main" val="3326171595"/>
      </p:ext>
    </p:extLst>
  </p:cSld>
  <p:clrMapOvr>
    <a:masterClrMapping/>
  </p:clrMapOvr>
  <p:transition spd="slow" advTm="43810">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4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mod="1">
    <p:ext uri="{E180D4A7-C9FB-4DFB-919C-405C955672EB}">
      <p14:showEvtLst xmlns:p14="http://schemas.microsoft.com/office/powerpoint/2010/main">
        <p14:playEvt time="426" objId="6"/>
        <p14:stopEvt time="42974" objId="6"/>
      </p14:showEvtLst>
    </p:ext>
  </p:extLs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A095978-0F2A-4C78-A59A-4B61A0323B9B}"/>
              </a:ext>
            </a:extLst>
          </p:cNvPr>
          <p:cNvSpPr>
            <a:spLocks noGrp="1"/>
          </p:cNvSpPr>
          <p:nvPr>
            <p:ph type="title"/>
          </p:nvPr>
        </p:nvSpPr>
        <p:spPr>
          <a:xfrm>
            <a:off x="2133604" y="76200"/>
            <a:ext cx="8534399"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Organizational Meeting</a:t>
            </a:r>
          </a:p>
        </p:txBody>
      </p:sp>
      <p:sp>
        <p:nvSpPr>
          <p:cNvPr id="30" name="TextBox 29">
            <a:extLst>
              <a:ext uri="{FF2B5EF4-FFF2-40B4-BE49-F238E27FC236}">
                <a16:creationId xmlns:a16="http://schemas.microsoft.com/office/drawing/2014/main" id="{6AD4B8D1-06AB-4AE4-B723-0DE71477CFF7}"/>
              </a:ext>
            </a:extLst>
          </p:cNvPr>
          <p:cNvSpPr txBox="1"/>
          <p:nvPr/>
        </p:nvSpPr>
        <p:spPr>
          <a:xfrm>
            <a:off x="3472999" y="1295403"/>
            <a:ext cx="5714999" cy="4406415"/>
          </a:xfrm>
          <a:prstGeom prst="rect">
            <a:avLst/>
          </a:prstGeom>
        </p:spPr>
        <p:txBody>
          <a:bodyPr vert="horz" wrap="square" lIns="91440" tIns="45720" rIns="91440" bIns="45720" rtlCol="0" anchor="ctr">
            <a:normAutofit/>
          </a:bodyPr>
          <a:lstStyle/>
          <a:p>
            <a:pPr algn="l"/>
            <a:endParaRPr lang="en-US" sz="2000" dirty="0">
              <a:solidFill>
                <a:schemeClr val="bg1"/>
              </a:solidFill>
            </a:endParaRPr>
          </a:p>
        </p:txBody>
      </p:sp>
      <p:sp>
        <p:nvSpPr>
          <p:cNvPr id="31" name="TextBox 30">
            <a:extLst>
              <a:ext uri="{FF2B5EF4-FFF2-40B4-BE49-F238E27FC236}">
                <a16:creationId xmlns:a16="http://schemas.microsoft.com/office/drawing/2014/main" id="{23ACFAD7-EB73-45B0-9416-2CF0781AAD91}"/>
              </a:ext>
            </a:extLst>
          </p:cNvPr>
          <p:cNvSpPr txBox="1"/>
          <p:nvPr/>
        </p:nvSpPr>
        <p:spPr>
          <a:xfrm>
            <a:off x="3320595" y="1219200"/>
            <a:ext cx="5791200" cy="4419600"/>
          </a:xfrm>
          <a:prstGeom prst="rect">
            <a:avLst/>
          </a:prstGeom>
        </p:spPr>
        <p:txBody>
          <a:bodyPr vert="horz" wrap="square" lIns="91440" tIns="45720" rIns="91440" bIns="45720" rtlCol="0" anchor="t" anchorCtr="0">
            <a:normAutofit/>
          </a:bodyPr>
          <a:lstStyle/>
          <a:p>
            <a:pPr algn="l"/>
            <a:endParaRPr lang="en-US" sz="2000" dirty="0"/>
          </a:p>
        </p:txBody>
      </p:sp>
      <p:sp>
        <p:nvSpPr>
          <p:cNvPr id="9" name="TextBox 8">
            <a:extLst>
              <a:ext uri="{FF2B5EF4-FFF2-40B4-BE49-F238E27FC236}">
                <a16:creationId xmlns:a16="http://schemas.microsoft.com/office/drawing/2014/main" id="{4C78B86D-D866-4FCF-AFFC-0D0BCD4FE959}"/>
              </a:ext>
            </a:extLst>
          </p:cNvPr>
          <p:cNvSpPr txBox="1"/>
          <p:nvPr/>
        </p:nvSpPr>
        <p:spPr>
          <a:xfrm>
            <a:off x="2457450" y="1465985"/>
            <a:ext cx="7962899" cy="4488731"/>
          </a:xfrm>
          <a:prstGeom prst="rect">
            <a:avLst/>
          </a:prstGeom>
        </p:spPr>
        <p:txBody>
          <a:bodyPr vert="horz" wrap="square" lIns="91440" tIns="45720" rIns="91440" bIns="45720" rtlCol="0" anchor="ctr">
            <a:noAutofit/>
          </a:bodyPr>
          <a:lstStyle/>
          <a:p>
            <a:pPr algn="l"/>
            <a:r>
              <a:rPr lang="en-US" sz="3200" dirty="0">
                <a:latin typeface="Verdana" panose="020B0604030504040204" pitchFamily="34" charset="0"/>
                <a:ea typeface="Verdana" panose="020B0604030504040204" pitchFamily="34" charset="0"/>
                <a:cs typeface="Verdana" panose="020B0604030504040204" pitchFamily="34" charset="0"/>
              </a:rPr>
              <a:t>USBC members receive:</a:t>
            </a:r>
          </a:p>
          <a:p>
            <a:pPr algn="l"/>
            <a:endParaRPr lang="en-US" sz="1000" dirty="0">
              <a:latin typeface="Verdana" panose="020B0604030504040204" pitchFamily="34" charset="0"/>
              <a:ea typeface="Verdana" panose="020B0604030504040204" pitchFamily="34" charset="0"/>
              <a:cs typeface="Verdana" panose="020B0604030504040204" pitchFamily="34" charset="0"/>
            </a:endParaRPr>
          </a:p>
          <a:p>
            <a:pPr marL="342891" indent="-342891">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A certified average</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342891" indent="-342891">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Tournament eligibility</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342891" indent="-342891">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Bonding of league prize fund</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342891" indent="-342891">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Standardized rules and equipment</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342891" indent="-342891">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Member Rewards</a:t>
            </a:r>
          </a:p>
          <a:p>
            <a:pPr algn="l"/>
            <a:endParaRPr lang="en-US" sz="3200" dirty="0">
              <a:latin typeface="Verdana" panose="020B0604030504040204" pitchFamily="34" charset="0"/>
              <a:ea typeface="Verdana" panose="020B0604030504040204" pitchFamily="34" charset="0"/>
              <a:cs typeface="Verdana" panose="020B0604030504040204" pitchFamily="34" charset="0"/>
            </a:endParaRPr>
          </a:p>
        </p:txBody>
      </p:sp>
      <p:pic>
        <p:nvPicPr>
          <p:cNvPr id="12" name="VO_3">
            <a:hlinkClick r:id="" action="ppaction://media"/>
            <a:extLst>
              <a:ext uri="{FF2B5EF4-FFF2-40B4-BE49-F238E27FC236}">
                <a16:creationId xmlns:a16="http://schemas.microsoft.com/office/drawing/2014/main" id="{70693128-FB85-45CC-A65E-A4B809C4B99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848600" y="6172200"/>
            <a:ext cx="609600" cy="609600"/>
          </a:xfrm>
          <a:prstGeom prst="rect">
            <a:avLst/>
          </a:prstGeom>
        </p:spPr>
      </p:pic>
    </p:spTree>
    <p:custDataLst>
      <p:tags r:id="rId1"/>
    </p:custDataLst>
    <p:extLst>
      <p:ext uri="{BB962C8B-B14F-4D97-AF65-F5344CB8AC3E}">
        <p14:creationId xmlns:p14="http://schemas.microsoft.com/office/powerpoint/2010/main" val="3902613007"/>
      </p:ext>
    </p:extLst>
  </p:cSld>
  <p:clrMapOvr>
    <a:masterClrMapping/>
  </p:clrMapOvr>
  <p:transition spd="slow" advTm="36650">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6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extLst mod="1">
    <p:ext uri="{E180D4A7-C9FB-4DFB-919C-405C955672EB}">
      <p14:showEvtLst xmlns:p14="http://schemas.microsoft.com/office/powerpoint/2010/main">
        <p14:playEvt time="462" objId="12"/>
        <p14:stopEvt time="35769" objId="12"/>
      </p14:showEvtLst>
    </p:ext>
  </p:extLs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A095978-0F2A-4C78-A59A-4B61A0323B9B}"/>
              </a:ext>
            </a:extLst>
          </p:cNvPr>
          <p:cNvSpPr>
            <a:spLocks noGrp="1"/>
          </p:cNvSpPr>
          <p:nvPr>
            <p:ph type="title"/>
          </p:nvPr>
        </p:nvSpPr>
        <p:spPr>
          <a:xfrm>
            <a:off x="2133604" y="76200"/>
            <a:ext cx="8534399"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Organizational Meeting</a:t>
            </a:r>
          </a:p>
        </p:txBody>
      </p:sp>
      <p:sp>
        <p:nvSpPr>
          <p:cNvPr id="30" name="TextBox 29">
            <a:extLst>
              <a:ext uri="{FF2B5EF4-FFF2-40B4-BE49-F238E27FC236}">
                <a16:creationId xmlns:a16="http://schemas.microsoft.com/office/drawing/2014/main" id="{6AD4B8D1-06AB-4AE4-B723-0DE71477CFF7}"/>
              </a:ext>
            </a:extLst>
          </p:cNvPr>
          <p:cNvSpPr txBox="1"/>
          <p:nvPr/>
        </p:nvSpPr>
        <p:spPr>
          <a:xfrm>
            <a:off x="3472999" y="1295403"/>
            <a:ext cx="5714999" cy="4406415"/>
          </a:xfrm>
          <a:prstGeom prst="rect">
            <a:avLst/>
          </a:prstGeom>
        </p:spPr>
        <p:txBody>
          <a:bodyPr vert="horz" wrap="square" lIns="91440" tIns="45720" rIns="91440" bIns="45720" rtlCol="0" anchor="ctr">
            <a:normAutofit/>
          </a:bodyPr>
          <a:lstStyle/>
          <a:p>
            <a:pPr algn="l"/>
            <a:endParaRPr lang="en-US" sz="2000" dirty="0">
              <a:solidFill>
                <a:schemeClr val="bg1"/>
              </a:solidFill>
            </a:endParaRPr>
          </a:p>
        </p:txBody>
      </p:sp>
      <p:sp>
        <p:nvSpPr>
          <p:cNvPr id="31" name="TextBox 30">
            <a:extLst>
              <a:ext uri="{FF2B5EF4-FFF2-40B4-BE49-F238E27FC236}">
                <a16:creationId xmlns:a16="http://schemas.microsoft.com/office/drawing/2014/main" id="{23ACFAD7-EB73-45B0-9416-2CF0781AAD91}"/>
              </a:ext>
            </a:extLst>
          </p:cNvPr>
          <p:cNvSpPr txBox="1"/>
          <p:nvPr/>
        </p:nvSpPr>
        <p:spPr>
          <a:xfrm>
            <a:off x="3320595" y="1219200"/>
            <a:ext cx="5791200" cy="4419600"/>
          </a:xfrm>
          <a:prstGeom prst="rect">
            <a:avLst/>
          </a:prstGeom>
        </p:spPr>
        <p:txBody>
          <a:bodyPr vert="horz" wrap="square" lIns="91440" tIns="45720" rIns="91440" bIns="45720" rtlCol="0" anchor="t" anchorCtr="0">
            <a:normAutofit/>
          </a:bodyPr>
          <a:lstStyle/>
          <a:p>
            <a:pPr algn="l"/>
            <a:endParaRPr lang="en-US" sz="2000" dirty="0"/>
          </a:p>
        </p:txBody>
      </p:sp>
      <p:pic>
        <p:nvPicPr>
          <p:cNvPr id="2" name="08">
            <a:hlinkClick r:id="" action="ppaction://media"/>
            <a:extLst>
              <a:ext uri="{FF2B5EF4-FFF2-40B4-BE49-F238E27FC236}">
                <a16:creationId xmlns:a16="http://schemas.microsoft.com/office/drawing/2014/main" id="{AE7132AE-3993-4654-B2DE-A87BBF3C04F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543800" y="6096000"/>
            <a:ext cx="609600" cy="609600"/>
          </a:xfrm>
          <a:prstGeom prst="rect">
            <a:avLst/>
          </a:prstGeom>
        </p:spPr>
      </p:pic>
      <p:pic>
        <p:nvPicPr>
          <p:cNvPr id="8" name="PPTShape_1" descr="C:\Documents and Settings\bbrose\Local Settings\Temporary Internet Files\Content.IE5\3SUYULA8\MC900233020[1].wmf">
            <a:extLst>
              <a:ext uri="{FF2B5EF4-FFF2-40B4-BE49-F238E27FC236}">
                <a16:creationId xmlns:a16="http://schemas.microsoft.com/office/drawing/2014/main" id="{805F4CC3-AE2F-46C7-9D3E-5B6F192C3DEA}"/>
              </a:ext>
            </a:extLst>
          </p:cNvPr>
          <p:cNvPicPr>
            <a:picLocks noChangeAspect="1" noChangeArrowheads="1"/>
          </p:cNvPicPr>
          <p:nvPr>
            <p:custDataLst>
              <p:tags r:id="rId4"/>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225647" y="1371599"/>
            <a:ext cx="4350312" cy="44196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95221347"/>
      </p:ext>
    </p:extLst>
  </p:cSld>
  <p:clrMapOvr>
    <a:masterClrMapping/>
  </p:clrMapOvr>
  <p:transition spd="slow" advTm="16609">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53" objId="2"/>
        <p14:stopEvt time="15557" objId="2"/>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League Bank Account</a:t>
            </a:r>
          </a:p>
        </p:txBody>
      </p:sp>
      <p:sp>
        <p:nvSpPr>
          <p:cNvPr id="17" name="Content Placeholder 2">
            <a:extLst>
              <a:ext uri="{FF2B5EF4-FFF2-40B4-BE49-F238E27FC236}">
                <a16:creationId xmlns:a16="http://schemas.microsoft.com/office/drawing/2014/main" id="{467D715A-2602-43C4-8BA5-07A0E12410C5}"/>
              </a:ext>
            </a:extLst>
          </p:cNvPr>
          <p:cNvSpPr>
            <a:spLocks noGrp="1"/>
          </p:cNvSpPr>
          <p:nvPr>
            <p:ph idx="1"/>
          </p:nvPr>
        </p:nvSpPr>
        <p:spPr>
          <a:xfrm>
            <a:off x="1600200" y="1587910"/>
            <a:ext cx="9715500" cy="4279490"/>
          </a:xfrm>
        </p:spPr>
        <p:txBody>
          <a:bodyPr anchor="t">
            <a:normAutofit fontScale="92500" lnSpcReduction="2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USBC Rule 102f, item 1 requires all leagues to have a bank account. </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Work with the treasurer to open the account.</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 account must be in the name of the league.</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Must be opened at an insured recognized bank or credit union or with the center’s in-house banking service.</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Monthly bank statements sent to president.</a:t>
            </a:r>
          </a:p>
        </p:txBody>
      </p:sp>
      <p:pic>
        <p:nvPicPr>
          <p:cNvPr id="5" name="09">
            <a:hlinkClick r:id="" action="ppaction://media"/>
            <a:extLst>
              <a:ext uri="{FF2B5EF4-FFF2-40B4-BE49-F238E27FC236}">
                <a16:creationId xmlns:a16="http://schemas.microsoft.com/office/drawing/2014/main" id="{DD384ABD-D7DF-4EAC-AA5C-83ED2F2FECC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2328048023"/>
      </p:ext>
    </p:extLst>
  </p:cSld>
  <p:clrMapOvr>
    <a:masterClrMapping/>
  </p:clrMapOvr>
  <p:transition spd="slow" advTm="22265">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502" objId="5"/>
        <p14:stopEvt time="21431" objId="5"/>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League Bank Account</a:t>
            </a:r>
          </a:p>
        </p:txBody>
      </p:sp>
      <p:sp>
        <p:nvSpPr>
          <p:cNvPr id="7" name="Content Placeholder 2">
            <a:extLst>
              <a:ext uri="{FF2B5EF4-FFF2-40B4-BE49-F238E27FC236}">
                <a16:creationId xmlns:a16="http://schemas.microsoft.com/office/drawing/2014/main" id="{68EBD522-D040-4FF6-B8C2-68CCA5E50E76}"/>
              </a:ext>
            </a:extLst>
          </p:cNvPr>
          <p:cNvSpPr>
            <a:spLocks noGrp="1"/>
          </p:cNvSpPr>
          <p:nvPr>
            <p:ph idx="1"/>
          </p:nvPr>
        </p:nvSpPr>
        <p:spPr>
          <a:xfrm>
            <a:off x="1638300" y="1104900"/>
            <a:ext cx="96012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Apply for an Employee Identification Number (EIN) through the IRS.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Complete Form SS-4</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pPr lvl="1"/>
            <a:r>
              <a:rPr lang="en-US" dirty="0">
                <a:latin typeface="Verdana" panose="020B0604030504040204" pitchFamily="34" charset="0"/>
                <a:ea typeface="Verdana" panose="020B0604030504040204" pitchFamily="34" charset="0"/>
                <a:cs typeface="Verdana" panose="020B0604030504040204" pitchFamily="34" charset="0"/>
              </a:rPr>
              <a:t>Process electronically on irs.gov.</a:t>
            </a:r>
          </a:p>
        </p:txBody>
      </p:sp>
      <p:pic>
        <p:nvPicPr>
          <p:cNvPr id="4" name="10">
            <a:hlinkClick r:id="" action="ppaction://media"/>
            <a:extLst>
              <a:ext uri="{FF2B5EF4-FFF2-40B4-BE49-F238E27FC236}">
                <a16:creationId xmlns:a16="http://schemas.microsoft.com/office/drawing/2014/main" id="{7C78B4EB-8F24-453A-8F08-FEBFA2C5E85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2400" y="6140245"/>
            <a:ext cx="609600" cy="609600"/>
          </a:xfrm>
          <a:prstGeom prst="rect">
            <a:avLst/>
          </a:prstGeom>
        </p:spPr>
      </p:pic>
    </p:spTree>
    <p:custDataLst>
      <p:tags r:id="rId1"/>
    </p:custDataLst>
    <p:extLst>
      <p:ext uri="{BB962C8B-B14F-4D97-AF65-F5344CB8AC3E}">
        <p14:creationId xmlns:p14="http://schemas.microsoft.com/office/powerpoint/2010/main" val="4142957383"/>
      </p:ext>
    </p:extLst>
  </p:cSld>
  <p:clrMapOvr>
    <a:masterClrMapping/>
  </p:clrMapOvr>
  <p:transition spd="slow" advTm="34954">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526" objId="4"/>
        <p14:stopEvt time="34093" objId="4"/>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League Bank Account</a:t>
            </a:r>
          </a:p>
        </p:txBody>
      </p:sp>
      <p:pic>
        <p:nvPicPr>
          <p:cNvPr id="8" name="Content Placeholder 5">
            <a:extLst>
              <a:ext uri="{FF2B5EF4-FFF2-40B4-BE49-F238E27FC236}">
                <a16:creationId xmlns:a16="http://schemas.microsoft.com/office/drawing/2014/main" id="{1F1AB24C-F5CF-48F2-815A-AD578BEEEFDF}"/>
              </a:ext>
            </a:extLst>
          </p:cNvPr>
          <p:cNvPicPr>
            <a:picLocks noGrp="1" noChangeAspect="1" noChangeArrowheads="1"/>
          </p:cNvPicPr>
          <p:nvPr>
            <p:ph idx="1"/>
            <p:custDataLst>
              <p:tags r:id="rId2"/>
            </p:custDataLst>
          </p:nvPr>
        </p:nvPicPr>
        <p:blipFill rotWithShape="1">
          <a:blip r:embed="rId8">
            <a:extLst>
              <a:ext uri="{28A0092B-C50C-407E-A947-70E740481C1C}">
                <a14:useLocalDpi xmlns:a14="http://schemas.microsoft.com/office/drawing/2010/main" val="0"/>
              </a:ext>
            </a:extLst>
          </a:blip>
          <a:srcRect l="29690" t="8408" r="30714" b="19941"/>
          <a:stretch/>
        </p:blipFill>
        <p:spPr bwMode="auto">
          <a:xfrm>
            <a:off x="3581400" y="1371600"/>
            <a:ext cx="5689997" cy="44958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Oval 8">
            <a:extLst>
              <a:ext uri="{FF2B5EF4-FFF2-40B4-BE49-F238E27FC236}">
                <a16:creationId xmlns:a16="http://schemas.microsoft.com/office/drawing/2014/main" id="{798F9227-0F6F-48F9-94B4-F85FBCD0A369}"/>
              </a:ext>
            </a:extLst>
          </p:cNvPr>
          <p:cNvSpPr/>
          <p:nvPr/>
        </p:nvSpPr>
        <p:spPr>
          <a:xfrm>
            <a:off x="3608439" y="4648200"/>
            <a:ext cx="4267200" cy="49172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11">
            <a:hlinkClick r:id="" action="ppaction://media"/>
            <a:extLst>
              <a:ext uri="{FF2B5EF4-FFF2-40B4-BE49-F238E27FC236}">
                <a16:creationId xmlns:a16="http://schemas.microsoft.com/office/drawing/2014/main" id="{0DDCB925-E969-4CEB-8D73-4B188AB196E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772400" y="6172200"/>
            <a:ext cx="609600" cy="609600"/>
          </a:xfrm>
          <a:prstGeom prst="rect">
            <a:avLst/>
          </a:prstGeom>
        </p:spPr>
      </p:pic>
    </p:spTree>
    <p:custDataLst>
      <p:tags r:id="rId1"/>
    </p:custDataLst>
    <p:extLst>
      <p:ext uri="{BB962C8B-B14F-4D97-AF65-F5344CB8AC3E}">
        <p14:creationId xmlns:p14="http://schemas.microsoft.com/office/powerpoint/2010/main" val="1954575323"/>
      </p:ext>
    </p:extLst>
  </p:cSld>
  <p:clrMapOvr>
    <a:masterClrMapping/>
  </p:clrMapOvr>
  <p:transition spd="slow" advTm="10088">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mod="1">
    <p:ext uri="{E180D4A7-C9FB-4DFB-919C-405C955672EB}">
      <p14:showEvtLst xmlns:p14="http://schemas.microsoft.com/office/powerpoint/2010/main">
        <p14:playEvt time="493" objId="6"/>
        <p14:stopEvt time="9222" objId="6"/>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7620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League Bank Account</a:t>
            </a:r>
          </a:p>
        </p:txBody>
      </p:sp>
      <p:pic>
        <p:nvPicPr>
          <p:cNvPr id="2" name="12">
            <a:hlinkClick r:id="" action="ppaction://media"/>
            <a:extLst>
              <a:ext uri="{FF2B5EF4-FFF2-40B4-BE49-F238E27FC236}">
                <a16:creationId xmlns:a16="http://schemas.microsoft.com/office/drawing/2014/main" id="{AD8459DB-AE2C-4C0B-83F9-D766DFC0C973}"/>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620000" y="6130413"/>
            <a:ext cx="609600" cy="609600"/>
          </a:xfrm>
          <a:prstGeom prst="rect">
            <a:avLst/>
          </a:prstGeom>
        </p:spPr>
      </p:pic>
      <p:pic>
        <p:nvPicPr>
          <p:cNvPr id="10" name="Content Placeholder 6" descr="EIN Individual Request - Online Application - Windows Internet Explorer">
            <a:extLst>
              <a:ext uri="{FF2B5EF4-FFF2-40B4-BE49-F238E27FC236}">
                <a16:creationId xmlns:a16="http://schemas.microsoft.com/office/drawing/2014/main" id="{6BBA5CEE-04C2-4731-A6D0-7988E056C940}"/>
              </a:ext>
            </a:extLst>
          </p:cNvPr>
          <p:cNvPicPr>
            <a:picLocks noGrp="1" noChangeAspect="1"/>
          </p:cNvPicPr>
          <p:nvPr>
            <p:ph idx="1"/>
            <p:custDataLst>
              <p:tags r:id="rId4"/>
            </p:custDataLst>
          </p:nvPr>
        </p:nvPicPr>
        <p:blipFill rotWithShape="1">
          <a:blip r:embed="rId9">
            <a:extLst>
              <a:ext uri="{28A0092B-C50C-407E-A947-70E740481C1C}">
                <a14:useLocalDpi xmlns:a14="http://schemas.microsoft.com/office/drawing/2010/main" val="0"/>
              </a:ext>
            </a:extLst>
          </a:blip>
          <a:srcRect l="29839" t="8460" r="30642" b="23418"/>
          <a:stretch/>
        </p:blipFill>
        <p:spPr>
          <a:xfrm>
            <a:off x="3581400" y="1285520"/>
            <a:ext cx="5791200" cy="4581880"/>
          </a:xfrm>
          <a:prstGeom prst="rect">
            <a:avLst/>
          </a:prstGeom>
          <a:ln>
            <a:noFill/>
          </a:ln>
          <a:effectLst>
            <a:outerShdw blurRad="292100" dist="139700" dir="2700000" algn="tl" rotWithShape="0">
              <a:srgbClr val="333333">
                <a:alpha val="65000"/>
              </a:srgbClr>
            </a:outerShdw>
          </a:effectLst>
        </p:spPr>
      </p:pic>
      <p:sp>
        <p:nvSpPr>
          <p:cNvPr id="11" name="Oval 10">
            <a:extLst>
              <a:ext uri="{FF2B5EF4-FFF2-40B4-BE49-F238E27FC236}">
                <a16:creationId xmlns:a16="http://schemas.microsoft.com/office/drawing/2014/main" id="{1B8D433B-F298-43F2-91A2-B69FACBB107F}"/>
              </a:ext>
            </a:extLst>
          </p:cNvPr>
          <p:cNvSpPr/>
          <p:nvPr/>
        </p:nvSpPr>
        <p:spPr>
          <a:xfrm>
            <a:off x="6078794" y="4267200"/>
            <a:ext cx="1694985" cy="3513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3412972582"/>
      </p:ext>
    </p:extLst>
  </p:cSld>
  <p:clrMapOvr>
    <a:masterClrMapping/>
  </p:clrMapOvr>
  <p:transition spd="slow" advTm="8652">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28" objId="2"/>
        <p14:stopEvt time="7727" objId="2"/>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1371600" y="2133600"/>
            <a:ext cx="9906000" cy="144655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88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League Startup</a:t>
            </a:r>
          </a:p>
        </p:txBody>
      </p:sp>
      <p:pic>
        <p:nvPicPr>
          <p:cNvPr id="2" name="13">
            <a:hlinkClick r:id="" action="ppaction://media"/>
            <a:extLst>
              <a:ext uri="{FF2B5EF4-FFF2-40B4-BE49-F238E27FC236}">
                <a16:creationId xmlns:a16="http://schemas.microsoft.com/office/drawing/2014/main" id="{D752EF14-64A5-4408-9DFB-3D65F63B9D9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20000" y="6096000"/>
            <a:ext cx="609600" cy="609600"/>
          </a:xfrm>
          <a:prstGeom prst="rect">
            <a:avLst/>
          </a:prstGeom>
        </p:spPr>
      </p:pic>
      <p:sp>
        <p:nvSpPr>
          <p:cNvPr id="7" name="Rectangle 6">
            <a:extLst>
              <a:ext uri="{FF2B5EF4-FFF2-40B4-BE49-F238E27FC236}">
                <a16:creationId xmlns:a16="http://schemas.microsoft.com/office/drawing/2014/main" id="{1A67CF7F-5BAF-4B8F-889B-697C1E789978}"/>
              </a:ext>
            </a:extLst>
          </p:cNvPr>
          <p:cNvSpPr/>
          <p:nvPr/>
        </p:nvSpPr>
        <p:spPr>
          <a:xfrm>
            <a:off x="1371600" y="4001869"/>
            <a:ext cx="9906000" cy="646331"/>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36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“Keep the League Rolling”</a:t>
            </a:r>
          </a:p>
        </p:txBody>
      </p:sp>
    </p:spTree>
    <p:custDataLst>
      <p:tags r:id="rId1"/>
    </p:custDataLst>
    <p:extLst>
      <p:ext uri="{BB962C8B-B14F-4D97-AF65-F5344CB8AC3E}">
        <p14:creationId xmlns:p14="http://schemas.microsoft.com/office/powerpoint/2010/main" val="2810687882"/>
      </p:ext>
    </p:extLst>
  </p:cSld>
  <p:clrMapOvr>
    <a:masterClrMapping/>
  </p:clrMapOvr>
  <p:transition spd="slow" advTm="3280">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71" objId="2"/>
        <p14:stopEvt time="1937" objId="2"/>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Hectic Week 1</a:t>
            </a:r>
          </a:p>
        </p:txBody>
      </p:sp>
      <p:pic>
        <p:nvPicPr>
          <p:cNvPr id="30" name="PPTShape_1" descr="C:\Users\mspridco.USBC\AppData\Local\Microsoft\Windows\Temporary Internet Files\Content.IE5\VPP8CH3E\MC900423153[1].wmf">
            <a:extLst>
              <a:ext uri="{FF2B5EF4-FFF2-40B4-BE49-F238E27FC236}">
                <a16:creationId xmlns:a16="http://schemas.microsoft.com/office/drawing/2014/main" id="{531D8AB4-85D3-48E5-9E5A-E773DE27AA20}"/>
              </a:ext>
            </a:extLst>
          </p:cNvPr>
          <p:cNvPicPr>
            <a:picLocks noGrp="1" noChangeAspect="1" noChangeArrowheads="1"/>
          </p:cNvPicPr>
          <p:nvPr>
            <p:ph idx="1"/>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4322135" y="1524000"/>
            <a:ext cx="3547730" cy="3547730"/>
          </a:xfrm>
          <a:prstGeom prst="rect">
            <a:avLst/>
          </a:prstGeom>
          <a:noFill/>
          <a:effectLst>
            <a:outerShdw blurRad="76200" dir="13500000" sy="23000" kx="1200000" algn="br"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31" name="TextBox 9">
            <a:extLst>
              <a:ext uri="{FF2B5EF4-FFF2-40B4-BE49-F238E27FC236}">
                <a16:creationId xmlns:a16="http://schemas.microsoft.com/office/drawing/2014/main" id="{6D4E6616-2E5E-4A92-A4BA-1CD7EB65E10A}"/>
              </a:ext>
            </a:extLst>
          </p:cNvPr>
          <p:cNvSpPr txBox="1"/>
          <p:nvPr/>
        </p:nvSpPr>
        <p:spPr>
          <a:xfrm>
            <a:off x="3162300" y="5181600"/>
            <a:ext cx="6553200" cy="685800"/>
          </a:xfrm>
          <a:prstGeom prst="rect">
            <a:avLst/>
          </a:prstGeom>
        </p:spPr>
        <p:txBody>
          <a:bodyPr vert="horz" wrap="square" lIns="91440" tIns="45720" rIns="91440" bIns="45720" rtlCol="0" anchor="ctr">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dirty="0">
                <a:latin typeface="Verdana" panose="020B0604030504040204" pitchFamily="34" charset="0"/>
                <a:ea typeface="Verdana" panose="020B0604030504040204" pitchFamily="34" charset="0"/>
                <a:cs typeface="Verdana" panose="020B0604030504040204" pitchFamily="34" charset="0"/>
              </a:rPr>
              <a:t>It does not have to be this way!</a:t>
            </a:r>
          </a:p>
        </p:txBody>
      </p:sp>
      <p:pic>
        <p:nvPicPr>
          <p:cNvPr id="2" name="14">
            <a:hlinkClick r:id="" action="ppaction://media"/>
            <a:extLst>
              <a:ext uri="{FF2B5EF4-FFF2-40B4-BE49-F238E27FC236}">
                <a16:creationId xmlns:a16="http://schemas.microsoft.com/office/drawing/2014/main" id="{5F7E1E5A-78BD-4689-BAA0-D967CD85108E}"/>
              </a:ext>
            </a:extLst>
          </p:cNvPr>
          <p:cNvPicPr>
            <a:picLocks noChangeAspect="1"/>
          </p:cNvPicPr>
          <p:nvPr>
            <a:audioFile r:link="rId3"/>
            <p:extLst>
              <p:ext uri="{DAA4B4D4-6D71-4841-9C94-3DE7FCFB9230}">
                <p14:media xmlns:p14="http://schemas.microsoft.com/office/powerpoint/2010/main" r:embed="rId4">
                  <p14:trim end="20641.8958"/>
                </p14:media>
              </p:ext>
            </p:extLst>
          </p:nvPr>
        </p:nvPicPr>
        <p:blipFill>
          <a:blip r:embed="rId9"/>
          <a:stretch>
            <a:fillRect/>
          </a:stretch>
        </p:blipFill>
        <p:spPr>
          <a:xfrm>
            <a:off x="7565065" y="6172200"/>
            <a:ext cx="609600" cy="609600"/>
          </a:xfrm>
          <a:prstGeom prst="rect">
            <a:avLst/>
          </a:prstGeom>
        </p:spPr>
      </p:pic>
    </p:spTree>
    <p:custDataLst>
      <p:tags r:id="rId1"/>
    </p:custDataLst>
    <p:extLst>
      <p:ext uri="{BB962C8B-B14F-4D97-AF65-F5344CB8AC3E}">
        <p14:creationId xmlns:p14="http://schemas.microsoft.com/office/powerpoint/2010/main" val="1738549862"/>
      </p:ext>
    </p:extLst>
  </p:cSld>
  <p:clrMapOvr>
    <a:masterClrMapping/>
  </p:clrMapOvr>
  <p:transition spd="slow" advTm="12624">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06" objId="2"/>
        <p14:stopEvt time="11371" objId="2"/>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16" name="Title 5">
            <a:extLst>
              <a:ext uri="{FF2B5EF4-FFF2-40B4-BE49-F238E27FC236}">
                <a16:creationId xmlns:a16="http://schemas.microsoft.com/office/drawing/2014/main" id="{6A1649D0-D050-4454-B229-5C3F2AA8B6EB}"/>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Hectic Week 1</a:t>
            </a:r>
          </a:p>
        </p:txBody>
      </p:sp>
      <p:pic>
        <p:nvPicPr>
          <p:cNvPr id="2" name="14">
            <a:hlinkClick r:id="" action="ppaction://media"/>
            <a:extLst>
              <a:ext uri="{FF2B5EF4-FFF2-40B4-BE49-F238E27FC236}">
                <a16:creationId xmlns:a16="http://schemas.microsoft.com/office/drawing/2014/main" id="{5F7E1E5A-78BD-4689-BAA0-D967CD85108E}"/>
              </a:ext>
            </a:extLst>
          </p:cNvPr>
          <p:cNvPicPr>
            <a:picLocks noChangeAspect="1"/>
          </p:cNvPicPr>
          <p:nvPr>
            <a:audioFile r:link="rId2"/>
            <p:extLst>
              <p:ext uri="{DAA4B4D4-6D71-4841-9C94-3DE7FCFB9230}">
                <p14:media xmlns:p14="http://schemas.microsoft.com/office/powerpoint/2010/main" r:embed="rId3">
                  <p14:trim st="11042" end="0.8958"/>
                </p14:media>
              </p:ext>
            </p:extLst>
          </p:nvPr>
        </p:nvPicPr>
        <p:blipFill>
          <a:blip r:embed="rId7"/>
          <a:stretch>
            <a:fillRect/>
          </a:stretch>
        </p:blipFill>
        <p:spPr>
          <a:xfrm>
            <a:off x="7565065" y="6172200"/>
            <a:ext cx="609600" cy="609600"/>
          </a:xfrm>
          <a:prstGeom prst="rect">
            <a:avLst/>
          </a:prstGeom>
        </p:spPr>
      </p:pic>
      <p:sp>
        <p:nvSpPr>
          <p:cNvPr id="8" name="TextBox 7">
            <a:extLst>
              <a:ext uri="{FF2B5EF4-FFF2-40B4-BE49-F238E27FC236}">
                <a16:creationId xmlns:a16="http://schemas.microsoft.com/office/drawing/2014/main" id="{5FD47EF7-E89B-4D90-9C68-5FABD9ECDDB9}"/>
              </a:ext>
            </a:extLst>
          </p:cNvPr>
          <p:cNvSpPr txBox="1"/>
          <p:nvPr/>
        </p:nvSpPr>
        <p:spPr>
          <a:xfrm>
            <a:off x="1828800" y="914400"/>
            <a:ext cx="9220200" cy="4800600"/>
          </a:xfrm>
          <a:prstGeom prst="rect">
            <a:avLst/>
          </a:prstGeom>
        </p:spPr>
        <p:txBody>
          <a:bodyPr vert="horz" wrap="square" lIns="91440" tIns="45720" rIns="91440" bIns="45720" rtlCol="0" anchor="ctr">
            <a:normAutofit/>
          </a:bodyPr>
          <a:lstStyle/>
          <a:p>
            <a:pPr marL="342900" indent="-342900" algn="l">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Arrive early to welcome new members.</a:t>
            </a:r>
          </a:p>
          <a:p>
            <a:pPr algn="l"/>
            <a:endParaRPr lang="en-US" sz="1000" dirty="0">
              <a:latin typeface="Verdana" panose="020B0604030504040204" pitchFamily="34" charset="0"/>
              <a:ea typeface="Verdana" panose="020B0604030504040204" pitchFamily="34" charset="0"/>
              <a:cs typeface="Verdana" panose="020B0604030504040204" pitchFamily="34" charset="0"/>
            </a:endParaRPr>
          </a:p>
          <a:p>
            <a:pPr marL="342900" indent="-342900" algn="l">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Prior to starting, discuss the information that was distributed.</a:t>
            </a:r>
          </a:p>
          <a:p>
            <a:pPr algn="l"/>
            <a:endParaRPr lang="en-US" sz="1000" dirty="0">
              <a:latin typeface="Verdana" panose="020B0604030504040204" pitchFamily="34" charset="0"/>
              <a:ea typeface="Verdana" panose="020B0604030504040204" pitchFamily="34" charset="0"/>
              <a:cs typeface="Verdana" panose="020B0604030504040204" pitchFamily="34" charset="0"/>
            </a:endParaRPr>
          </a:p>
          <a:p>
            <a:pPr marL="342900" indent="-342900" algn="l">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Inform captains of where you are bowling for any questions.</a:t>
            </a:r>
          </a:p>
        </p:txBody>
      </p:sp>
    </p:spTree>
    <p:custDataLst>
      <p:tags r:id="rId1"/>
    </p:custDataLst>
    <p:extLst>
      <p:ext uri="{BB962C8B-B14F-4D97-AF65-F5344CB8AC3E}">
        <p14:creationId xmlns:p14="http://schemas.microsoft.com/office/powerpoint/2010/main" val="3974077099"/>
      </p:ext>
    </p:extLst>
  </p:cSld>
  <p:clrMapOvr>
    <a:masterClrMapping/>
  </p:clrMapOvr>
  <p:transition spd="slow" advTm="22149">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523" objId="2"/>
        <p14:stopEvt time="21072" objId="2"/>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74" name="Title 5">
            <a:extLst>
              <a:ext uri="{FF2B5EF4-FFF2-40B4-BE49-F238E27FC236}">
                <a16:creationId xmlns:a16="http://schemas.microsoft.com/office/drawing/2014/main" id="{50436A74-7FB6-4EF2-8D98-A823624C60EF}"/>
              </a:ext>
            </a:extLst>
          </p:cNvPr>
          <p:cNvSpPr>
            <a:spLocks noGrp="1"/>
          </p:cNvSpPr>
          <p:nvPr>
            <p:ph type="title"/>
          </p:nvPr>
        </p:nvSpPr>
        <p:spPr>
          <a:xfrm>
            <a:off x="2209800" y="76200"/>
            <a:ext cx="8458200" cy="1143000"/>
          </a:xfrm>
        </p:spPr>
        <p:txBody>
          <a:bodyPr>
            <a:normAutofit/>
          </a:bodyPr>
          <a:lstStyle/>
          <a:p>
            <a:r>
              <a:rPr lang="en-US" sz="4800" dirty="0">
                <a:latin typeface="Verdana" panose="020B0604030504040204" pitchFamily="34" charset="0"/>
                <a:ea typeface="Verdana" panose="020B0604030504040204" pitchFamily="34" charset="0"/>
                <a:cs typeface="Verdana" panose="020B0604030504040204" pitchFamily="34" charset="0"/>
              </a:rPr>
              <a:t>Membership Receipt</a:t>
            </a:r>
          </a:p>
        </p:txBody>
      </p:sp>
      <p:pic>
        <p:nvPicPr>
          <p:cNvPr id="4" name="15">
            <a:hlinkClick r:id="" action="ppaction://media"/>
            <a:extLst>
              <a:ext uri="{FF2B5EF4-FFF2-40B4-BE49-F238E27FC236}">
                <a16:creationId xmlns:a16="http://schemas.microsoft.com/office/drawing/2014/main" id="{E09A95C6-8CD9-48BE-8CC3-DE4C338CA75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13772" y="6150077"/>
            <a:ext cx="609600" cy="609600"/>
          </a:xfrm>
          <a:prstGeom prst="rect">
            <a:avLst/>
          </a:prstGeom>
        </p:spPr>
      </p:pic>
      <p:pic>
        <p:nvPicPr>
          <p:cNvPr id="12" name="Picture 11">
            <a:extLst>
              <a:ext uri="{FF2B5EF4-FFF2-40B4-BE49-F238E27FC236}">
                <a16:creationId xmlns:a16="http://schemas.microsoft.com/office/drawing/2014/main" id="{B176405D-361D-405B-B2A5-83BE8DF9100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09800" y="1687766"/>
            <a:ext cx="5727511" cy="3482468"/>
          </a:xfrm>
          <a:prstGeom prst="rect">
            <a:avLst/>
          </a:prstGeom>
        </p:spPr>
      </p:pic>
      <p:pic>
        <p:nvPicPr>
          <p:cNvPr id="14" name="Picture 13">
            <a:extLst>
              <a:ext uri="{FF2B5EF4-FFF2-40B4-BE49-F238E27FC236}">
                <a16:creationId xmlns:a16="http://schemas.microsoft.com/office/drawing/2014/main" id="{E1FC700A-B1EE-4414-AD55-1BDE5ADF09D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998834" y="1687766"/>
            <a:ext cx="2364366" cy="3482468"/>
          </a:xfrm>
          <a:prstGeom prst="rect">
            <a:avLst/>
          </a:prstGeom>
        </p:spPr>
      </p:pic>
    </p:spTree>
    <p:custDataLst>
      <p:tags r:id="rId1"/>
    </p:custDataLst>
    <p:extLst>
      <p:ext uri="{BB962C8B-B14F-4D97-AF65-F5344CB8AC3E}">
        <p14:creationId xmlns:p14="http://schemas.microsoft.com/office/powerpoint/2010/main" val="3753669753"/>
      </p:ext>
    </p:extLst>
  </p:cSld>
  <p:clrMapOvr>
    <a:masterClrMapping/>
  </p:clrMapOvr>
  <p:transition spd="slow" advTm="17115">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26" objId="4"/>
        <p14:stopEvt time="16332" objId="4"/>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After Week 1</a:t>
            </a:r>
          </a:p>
        </p:txBody>
      </p:sp>
      <p:pic>
        <p:nvPicPr>
          <p:cNvPr id="2" name="16">
            <a:hlinkClick r:id="" action="ppaction://media"/>
            <a:extLst>
              <a:ext uri="{FF2B5EF4-FFF2-40B4-BE49-F238E27FC236}">
                <a16:creationId xmlns:a16="http://schemas.microsoft.com/office/drawing/2014/main" id="{2DCB8A39-1BB8-4598-83EE-4B7A5E709BE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20000" y="6172200"/>
            <a:ext cx="609600" cy="609600"/>
          </a:xfrm>
          <a:prstGeom prst="rect">
            <a:avLst/>
          </a:prstGeom>
        </p:spPr>
      </p:pic>
      <p:sp>
        <p:nvSpPr>
          <p:cNvPr id="18" name="Content Placeholder 2">
            <a:extLst>
              <a:ext uri="{FF2B5EF4-FFF2-40B4-BE49-F238E27FC236}">
                <a16:creationId xmlns:a16="http://schemas.microsoft.com/office/drawing/2014/main" id="{1143B7B7-27A2-4DFA-A6B1-2D8ED1296383}"/>
              </a:ext>
            </a:extLst>
          </p:cNvPr>
          <p:cNvSpPr>
            <a:spLocks noGrp="1"/>
          </p:cNvSpPr>
          <p:nvPr>
            <p:ph idx="1"/>
          </p:nvPr>
        </p:nvSpPr>
        <p:spPr>
          <a:xfrm>
            <a:off x="1676400" y="1219200"/>
            <a:ext cx="94488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President should verify that all membership applications, dues and league application has been forwarded to the appropriate local association(s) within 30 days of the start of the league.</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 league is temporarily certified for 30 days from the first day of the league.</a:t>
            </a:r>
          </a:p>
        </p:txBody>
      </p:sp>
    </p:spTree>
    <p:custDataLst>
      <p:tags r:id="rId1"/>
    </p:custDataLst>
    <p:extLst>
      <p:ext uri="{BB962C8B-B14F-4D97-AF65-F5344CB8AC3E}">
        <p14:creationId xmlns:p14="http://schemas.microsoft.com/office/powerpoint/2010/main" val="1477188702"/>
      </p:ext>
    </p:extLst>
  </p:cSld>
  <p:clrMapOvr>
    <a:masterClrMapping/>
  </p:clrMapOvr>
  <p:transition spd="slow" advTm="32676">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2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657" objId="2"/>
        <p14:stopEvt time="32013" objId="2"/>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329AAFB-5223-4376-ADD8-F649A8FDB9E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42613" y="1219200"/>
            <a:ext cx="3567587" cy="4572000"/>
          </a:xfrm>
          <a:prstGeom prst="rect">
            <a:avLst/>
          </a:prstGeom>
          <a:ln>
            <a:solidFill>
              <a:schemeClr val="bg1">
                <a:lumMod val="65000"/>
              </a:schemeClr>
            </a:solidFill>
          </a:ln>
          <a:effectLst>
            <a:outerShdw blurRad="50800" dist="38100" dir="8100000" algn="tr" rotWithShape="0">
              <a:prstClr val="black">
                <a:alpha val="40000"/>
              </a:prstClr>
            </a:outerShdw>
          </a:effectLst>
        </p:spPr>
      </p:pic>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After Week 1</a:t>
            </a:r>
          </a:p>
        </p:txBody>
      </p:sp>
      <p:pic>
        <p:nvPicPr>
          <p:cNvPr id="3" name="17">
            <a:hlinkClick r:id="" action="ppaction://media"/>
            <a:extLst>
              <a:ext uri="{FF2B5EF4-FFF2-40B4-BE49-F238E27FC236}">
                <a16:creationId xmlns:a16="http://schemas.microsoft.com/office/drawing/2014/main" id="{AB670D1D-A373-4D74-867F-029873F1D0E7}"/>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543800" y="6172200"/>
            <a:ext cx="609600" cy="609600"/>
          </a:xfrm>
          <a:prstGeom prst="rect">
            <a:avLst/>
          </a:prstGeom>
        </p:spPr>
      </p:pic>
      <p:cxnSp>
        <p:nvCxnSpPr>
          <p:cNvPr id="12" name="Straight Arrow Connector 11">
            <a:extLst>
              <a:ext uri="{FF2B5EF4-FFF2-40B4-BE49-F238E27FC236}">
                <a16:creationId xmlns:a16="http://schemas.microsoft.com/office/drawing/2014/main" id="{A9CB8C2E-601E-4C15-858C-D956A7910BB8}"/>
              </a:ext>
            </a:extLst>
          </p:cNvPr>
          <p:cNvCxnSpPr>
            <a:cxnSpLocks/>
            <a:stCxn id="19" idx="1"/>
          </p:cNvCxnSpPr>
          <p:nvPr/>
        </p:nvCxnSpPr>
        <p:spPr>
          <a:xfrm flipH="1">
            <a:off x="4411630" y="1725715"/>
            <a:ext cx="2141570" cy="1167783"/>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8" name="Rectangle 17">
            <a:extLst>
              <a:ext uri="{FF2B5EF4-FFF2-40B4-BE49-F238E27FC236}">
                <a16:creationId xmlns:a16="http://schemas.microsoft.com/office/drawing/2014/main" id="{7EB2EA8A-8E12-47BE-BFD9-FBF718D6CC93}"/>
              </a:ext>
            </a:extLst>
          </p:cNvPr>
          <p:cNvSpPr/>
          <p:nvPr/>
        </p:nvSpPr>
        <p:spPr>
          <a:xfrm>
            <a:off x="6438900" y="2363557"/>
            <a:ext cx="4914481" cy="1200329"/>
          </a:xfrm>
          <a:prstGeom prst="rect">
            <a:avLst/>
          </a:prstGeom>
        </p:spPr>
        <p:txBody>
          <a:bodyPr wrap="square">
            <a:spAutoFit/>
          </a:bodyPr>
          <a:lstStyle/>
          <a:p>
            <a:r>
              <a:rPr lang="en-US" sz="2400" dirty="0">
                <a:latin typeface="Verdana" panose="020B0604030504040204" pitchFamily="34" charset="0"/>
                <a:ea typeface="Verdana" panose="020B0604030504040204" pitchFamily="34" charset="0"/>
                <a:cs typeface="Verdana" panose="020B0604030504040204" pitchFamily="34" charset="0"/>
              </a:rPr>
              <a:t>Make sure e-mail addresses for all officers are entered, accurate and current.</a:t>
            </a:r>
          </a:p>
        </p:txBody>
      </p:sp>
      <p:pic>
        <p:nvPicPr>
          <p:cNvPr id="19" name="Picture 18">
            <a:extLst>
              <a:ext uri="{FF2B5EF4-FFF2-40B4-BE49-F238E27FC236}">
                <a16:creationId xmlns:a16="http://schemas.microsoft.com/office/drawing/2014/main" id="{D60575F5-FE29-4E76-A00E-C5CA55F1E152}"/>
              </a:ext>
            </a:extLst>
          </p:cNvPr>
          <p:cNvPicPr>
            <a:picLocks noChangeAspect="1"/>
          </p:cNvPicPr>
          <p:nvPr/>
        </p:nvPicPr>
        <p:blipFill>
          <a:blip r:embed="rId9"/>
          <a:stretch>
            <a:fillRect/>
          </a:stretch>
        </p:blipFill>
        <p:spPr>
          <a:xfrm>
            <a:off x="6553200" y="1219200"/>
            <a:ext cx="3738562" cy="1013030"/>
          </a:xfrm>
          <a:prstGeom prst="rect">
            <a:avLst/>
          </a:prstGeom>
          <a:ln>
            <a:solidFill>
              <a:schemeClr val="bg1">
                <a:lumMod val="50000"/>
              </a:schemeClr>
            </a:solidFill>
          </a:ln>
          <a:effectLst>
            <a:outerShdw blurRad="50800" dist="38100" dir="8100000" algn="tr" rotWithShape="0">
              <a:prstClr val="black">
                <a:alpha val="40000"/>
              </a:prstClr>
            </a:outerShdw>
          </a:effectLst>
        </p:spPr>
      </p:pic>
      <p:cxnSp>
        <p:nvCxnSpPr>
          <p:cNvPr id="20" name="Straight Arrow Connector 19">
            <a:extLst>
              <a:ext uri="{FF2B5EF4-FFF2-40B4-BE49-F238E27FC236}">
                <a16:creationId xmlns:a16="http://schemas.microsoft.com/office/drawing/2014/main" id="{2F699CCA-A681-4636-88D5-33999187E9DB}"/>
              </a:ext>
            </a:extLst>
          </p:cNvPr>
          <p:cNvCxnSpPr>
            <a:cxnSpLocks/>
            <a:stCxn id="22" idx="1"/>
          </p:cNvCxnSpPr>
          <p:nvPr/>
        </p:nvCxnSpPr>
        <p:spPr>
          <a:xfrm flipH="1">
            <a:off x="3581402" y="4365621"/>
            <a:ext cx="2971798" cy="1120779"/>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21" name="Rectangle 20">
            <a:extLst>
              <a:ext uri="{FF2B5EF4-FFF2-40B4-BE49-F238E27FC236}">
                <a16:creationId xmlns:a16="http://schemas.microsoft.com/office/drawing/2014/main" id="{A9938E4D-B7FA-4793-8C29-94116DDC80D3}"/>
              </a:ext>
            </a:extLst>
          </p:cNvPr>
          <p:cNvSpPr/>
          <p:nvPr/>
        </p:nvSpPr>
        <p:spPr>
          <a:xfrm>
            <a:off x="6445599" y="4769309"/>
            <a:ext cx="4222401" cy="830997"/>
          </a:xfrm>
          <a:prstGeom prst="rect">
            <a:avLst/>
          </a:prstGeom>
        </p:spPr>
        <p:txBody>
          <a:bodyPr wrap="square">
            <a:spAutoFit/>
          </a:bodyPr>
          <a:lstStyle/>
          <a:p>
            <a:r>
              <a:rPr lang="en-US" sz="2400" dirty="0">
                <a:latin typeface="Verdana" panose="020B0604030504040204" pitchFamily="34" charset="0"/>
                <a:ea typeface="Verdana" panose="020B0604030504040204" pitchFamily="34" charset="0"/>
                <a:cs typeface="Verdana" panose="020B0604030504040204" pitchFamily="34" charset="0"/>
              </a:rPr>
              <a:t>The league president must sign the application.</a:t>
            </a:r>
          </a:p>
        </p:txBody>
      </p:sp>
      <p:pic>
        <p:nvPicPr>
          <p:cNvPr id="22" name="Picture 21">
            <a:extLst>
              <a:ext uri="{FF2B5EF4-FFF2-40B4-BE49-F238E27FC236}">
                <a16:creationId xmlns:a16="http://schemas.microsoft.com/office/drawing/2014/main" id="{A9FCD132-F6AB-46FB-8F32-CC48AE17B915}"/>
              </a:ext>
            </a:extLst>
          </p:cNvPr>
          <p:cNvPicPr>
            <a:picLocks noChangeAspect="1"/>
          </p:cNvPicPr>
          <p:nvPr/>
        </p:nvPicPr>
        <p:blipFill>
          <a:blip r:embed="rId10"/>
          <a:stretch>
            <a:fillRect/>
          </a:stretch>
        </p:blipFill>
        <p:spPr>
          <a:xfrm>
            <a:off x="6553200" y="4098921"/>
            <a:ext cx="3258378" cy="533400"/>
          </a:xfrm>
          <a:prstGeom prst="rect">
            <a:avLst/>
          </a:prstGeom>
          <a:ln>
            <a:solidFill>
              <a:schemeClr val="bg1">
                <a:lumMod val="50000"/>
              </a:schemeClr>
            </a:solidFill>
          </a:ln>
          <a:effectLst>
            <a:outerShdw blurRad="50800" dist="38100" dir="8100000" algn="tr" rotWithShape="0">
              <a:prstClr val="black">
                <a:alpha val="40000"/>
              </a:prstClr>
            </a:outerShdw>
          </a:effectLst>
        </p:spPr>
      </p:pic>
    </p:spTree>
    <p:custDataLst>
      <p:tags r:id="rId1"/>
    </p:custDataLst>
    <p:extLst>
      <p:ext uri="{BB962C8B-B14F-4D97-AF65-F5344CB8AC3E}">
        <p14:creationId xmlns:p14="http://schemas.microsoft.com/office/powerpoint/2010/main" val="1538925568"/>
      </p:ext>
    </p:extLst>
  </p:cSld>
  <p:clrMapOvr>
    <a:masterClrMapping/>
  </p:clrMapOvr>
  <p:transition spd="slow" advTm="27933">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772" objId="3"/>
        <p14:stopEvt time="26781" objId="3"/>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Prize List</a:t>
            </a:r>
          </a:p>
        </p:txBody>
      </p:sp>
      <p:pic>
        <p:nvPicPr>
          <p:cNvPr id="13" name="PPTShape_1">
            <a:extLst>
              <a:ext uri="{FF2B5EF4-FFF2-40B4-BE49-F238E27FC236}">
                <a16:creationId xmlns:a16="http://schemas.microsoft.com/office/drawing/2014/main" id="{7CBD39AF-A2E2-4D93-A28C-CE4CCDA1F8B1}"/>
              </a:ext>
            </a:extLst>
          </p:cNvPr>
          <p:cNvPicPr>
            <a:picLocks noChangeAspect="1" noChangeArrowheads="1"/>
          </p:cNvPicPr>
          <p:nvPr>
            <p:custDataLst>
              <p:tags r:id="rId2"/>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1066800" y="1778920"/>
            <a:ext cx="2667000" cy="3833344"/>
          </a:xfrm>
          <a:prstGeom prst="rect">
            <a:avLst/>
          </a:prstGeom>
          <a:noFill/>
          <a:ln w="9525">
            <a:solidFill>
              <a:schemeClr val="tx1"/>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sp>
        <p:nvSpPr>
          <p:cNvPr id="14" name="TextBox 13">
            <a:extLst>
              <a:ext uri="{FF2B5EF4-FFF2-40B4-BE49-F238E27FC236}">
                <a16:creationId xmlns:a16="http://schemas.microsoft.com/office/drawing/2014/main" id="{A212BE06-27D6-438A-BECE-15E034AFF686}"/>
              </a:ext>
            </a:extLst>
          </p:cNvPr>
          <p:cNvSpPr txBox="1"/>
          <p:nvPr/>
        </p:nvSpPr>
        <p:spPr>
          <a:xfrm>
            <a:off x="4038600" y="1473018"/>
            <a:ext cx="3244354" cy="3911963"/>
          </a:xfrm>
          <a:prstGeom prst="rect">
            <a:avLst/>
          </a:prstGeom>
        </p:spPr>
        <p:txBody>
          <a:bodyPr vert="horz" wrap="square" lIns="91440" tIns="45720" rIns="91440" bIns="45720" rtlCol="0" anchor="ctr">
            <a:normAutofit/>
          </a:bodyPr>
          <a:lstStyle/>
          <a:p>
            <a:pPr marL="342900" indent="-34290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Prize list must be presented by the fifth week.</a:t>
            </a:r>
          </a:p>
          <a:p>
            <a:pPr marL="342900" indent="-342900">
              <a:buFont typeface="Arial" pitchFamily="34" charset="0"/>
              <a:buChar char="•"/>
            </a:pPr>
            <a:endParaRPr lang="en-US" sz="2400" dirty="0">
              <a:latin typeface="Verdana" panose="020B0604030504040204" pitchFamily="34" charset="0"/>
              <a:ea typeface="Verdana" panose="020B0604030504040204" pitchFamily="34" charset="0"/>
              <a:cs typeface="Verdana" panose="020B0604030504040204" pitchFamily="34" charset="0"/>
            </a:endParaRPr>
          </a:p>
          <a:p>
            <a:pPr marL="342900" indent="-342900" algn="l">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President is responsible for appointing a prize committee.</a:t>
            </a:r>
          </a:p>
        </p:txBody>
      </p:sp>
      <p:pic>
        <p:nvPicPr>
          <p:cNvPr id="15" name="Picture 3">
            <a:extLst>
              <a:ext uri="{FF2B5EF4-FFF2-40B4-BE49-F238E27FC236}">
                <a16:creationId xmlns:a16="http://schemas.microsoft.com/office/drawing/2014/main" id="{1AE2C1AA-82E8-44A3-8880-638741690770}"/>
              </a:ext>
            </a:extLst>
          </p:cNvPr>
          <p:cNvPicPr>
            <a:picLocks noChangeAspect="1" noChangeArrowheads="1"/>
          </p:cNvPicPr>
          <p:nvPr>
            <p:custDataLst>
              <p:tags r:id="rId3"/>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7467600" y="2057400"/>
            <a:ext cx="4311974" cy="3003189"/>
          </a:xfrm>
          <a:prstGeom prst="rect">
            <a:avLst/>
          </a:prstGeom>
          <a:noFill/>
          <a:ln w="9525">
            <a:solidFill>
              <a:schemeClr val="tx1"/>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sp>
        <p:nvSpPr>
          <p:cNvPr id="16" name="TextBox 15">
            <a:extLst>
              <a:ext uri="{FF2B5EF4-FFF2-40B4-BE49-F238E27FC236}">
                <a16:creationId xmlns:a16="http://schemas.microsoft.com/office/drawing/2014/main" id="{A78A0B50-FC7B-469B-AA06-DC0A5B9F3891}"/>
              </a:ext>
            </a:extLst>
          </p:cNvPr>
          <p:cNvSpPr txBox="1"/>
          <p:nvPr/>
        </p:nvSpPr>
        <p:spPr>
          <a:xfrm>
            <a:off x="1638300" y="1295400"/>
            <a:ext cx="1524000" cy="609600"/>
          </a:xfrm>
          <a:prstGeom prst="rect">
            <a:avLst/>
          </a:prstGeom>
        </p:spPr>
        <p:txBody>
          <a:bodyPr vert="horz" wrap="square" lIns="91440" tIns="45720" rIns="91440" bIns="45720" rtlCol="0" anchor="ctr">
            <a:normAutofit/>
          </a:bodyPr>
          <a:lstStyle/>
          <a:p>
            <a:pPr algn="l"/>
            <a:r>
              <a:rPr lang="en-US" sz="2000" dirty="0">
                <a:latin typeface="Verdana" panose="020B0604030504040204" pitchFamily="34" charset="0"/>
                <a:ea typeface="Verdana" panose="020B0604030504040204" pitchFamily="34" charset="0"/>
                <a:cs typeface="Verdana" panose="020B0604030504040204" pitchFamily="34" charset="0"/>
              </a:rPr>
              <a:t>Prize list A</a:t>
            </a:r>
            <a:endPar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TextBox 16">
            <a:extLst>
              <a:ext uri="{FF2B5EF4-FFF2-40B4-BE49-F238E27FC236}">
                <a16:creationId xmlns:a16="http://schemas.microsoft.com/office/drawing/2014/main" id="{99479813-1897-47FB-839D-5862C778D540}"/>
              </a:ext>
            </a:extLst>
          </p:cNvPr>
          <p:cNvSpPr txBox="1"/>
          <p:nvPr/>
        </p:nvSpPr>
        <p:spPr>
          <a:xfrm>
            <a:off x="8823487" y="1578077"/>
            <a:ext cx="1600200" cy="609600"/>
          </a:xfrm>
          <a:prstGeom prst="rect">
            <a:avLst/>
          </a:prstGeom>
        </p:spPr>
        <p:txBody>
          <a:bodyPr vert="horz" wrap="square" lIns="91440" tIns="45720" rIns="91440" bIns="45720" rtlCol="0" anchor="ctr">
            <a:normAutofit/>
          </a:bodyPr>
          <a:lstStyle/>
          <a:p>
            <a:pPr algn="l"/>
            <a:r>
              <a:rPr lang="en-US" sz="2000" dirty="0">
                <a:latin typeface="Verdana" panose="020B0604030504040204" pitchFamily="34" charset="0"/>
                <a:ea typeface="Verdana" panose="020B0604030504040204" pitchFamily="34" charset="0"/>
                <a:cs typeface="Verdana" panose="020B0604030504040204" pitchFamily="34" charset="0"/>
              </a:rPr>
              <a:t>Prize list B</a:t>
            </a:r>
            <a:endPar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pic>
        <p:nvPicPr>
          <p:cNvPr id="3" name="18">
            <a:hlinkClick r:id="" action="ppaction://media"/>
            <a:extLst>
              <a:ext uri="{FF2B5EF4-FFF2-40B4-BE49-F238E27FC236}">
                <a16:creationId xmlns:a16="http://schemas.microsoft.com/office/drawing/2014/main" id="{1FA14D0C-EF3E-4670-B5FB-37C58D04A14D}"/>
              </a:ext>
            </a:extLst>
          </p:cNvPr>
          <p:cNvPicPr>
            <a:picLocks noChangeAspect="1"/>
          </p:cNvPicPr>
          <p:nvPr>
            <a:audioFile r:link="rId4"/>
            <p:extLst>
              <p:ext uri="{DAA4B4D4-6D71-4841-9C94-3DE7FCFB9230}">
                <p14:media xmlns:p14="http://schemas.microsoft.com/office/powerpoint/2010/main" r:embed="rId5">
                  <p14:trim end="23242.0833"/>
                </p14:media>
              </p:ext>
            </p:extLst>
          </p:nvPr>
        </p:nvPicPr>
        <p:blipFill>
          <a:blip r:embed="rId11"/>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84479554"/>
      </p:ext>
    </p:extLst>
  </p:cSld>
  <p:clrMapOvr>
    <a:masterClrMapping/>
  </p:clrMapOvr>
  <p:transition spd="slow" advTm="21625">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432" objId="3"/>
        <p14:stopEvt time="20652" objId="3"/>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Prize List</a:t>
            </a:r>
          </a:p>
        </p:txBody>
      </p:sp>
      <p:pic>
        <p:nvPicPr>
          <p:cNvPr id="9" name="PPTShape_1">
            <a:extLst>
              <a:ext uri="{FF2B5EF4-FFF2-40B4-BE49-F238E27FC236}">
                <a16:creationId xmlns:a16="http://schemas.microsoft.com/office/drawing/2014/main" id="{131EC2AF-6145-46D3-9C99-D60B7965B058}"/>
              </a:ext>
            </a:extLst>
          </p:cNvPr>
          <p:cNvPicPr>
            <a:picLocks noChangeAspect="1" noChangeArrowheads="1"/>
          </p:cNvPicPr>
          <p:nvPr>
            <p:custDataLst>
              <p:tags r:id="rId2"/>
            </p:custDataLst>
          </p:nvPr>
        </p:nvPicPr>
        <p:blipFill rotWithShape="1">
          <a:blip r:embed="rId8">
            <a:extLst>
              <a:ext uri="{28A0092B-C50C-407E-A947-70E740481C1C}">
                <a14:useLocalDpi xmlns:a14="http://schemas.microsoft.com/office/drawing/2010/main" val="0"/>
              </a:ext>
            </a:extLst>
          </a:blip>
          <a:srcRect l="2220" t="3377" b="5497"/>
          <a:stretch/>
        </p:blipFill>
        <p:spPr bwMode="auto">
          <a:xfrm>
            <a:off x="1752600" y="1143000"/>
            <a:ext cx="3581400" cy="4797334"/>
          </a:xfrm>
          <a:prstGeom prst="rect">
            <a:avLst/>
          </a:prstGeom>
          <a:noFill/>
          <a:ln w="9525">
            <a:solidFill>
              <a:schemeClr val="tx1"/>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sp>
        <p:nvSpPr>
          <p:cNvPr id="10" name="TextBox 9">
            <a:extLst>
              <a:ext uri="{FF2B5EF4-FFF2-40B4-BE49-F238E27FC236}">
                <a16:creationId xmlns:a16="http://schemas.microsoft.com/office/drawing/2014/main" id="{4FCDEB03-F50F-4E3D-B221-C8589ADFB238}"/>
              </a:ext>
            </a:extLst>
          </p:cNvPr>
          <p:cNvSpPr txBox="1"/>
          <p:nvPr/>
        </p:nvSpPr>
        <p:spPr>
          <a:xfrm>
            <a:off x="5715000" y="1752600"/>
            <a:ext cx="5486400" cy="2895600"/>
          </a:xfrm>
          <a:prstGeom prst="rect">
            <a:avLst/>
          </a:prstGeom>
        </p:spPr>
        <p:txBody>
          <a:bodyPr vert="horz" wrap="square" lIns="91440" tIns="45720" rIns="91440" bIns="45720" rtlCol="0" anchor="ctr">
            <a:normAutofit/>
          </a:bodyPr>
          <a:lstStyle/>
          <a:p>
            <a:pPr marL="342900" indent="-342900">
              <a:buFont typeface="Arial" pitchFamily="34" charset="0"/>
              <a:buChar char="•"/>
            </a:pPr>
            <a:r>
              <a:rPr lang="en-US" sz="3200" dirty="0">
                <a:latin typeface="Verdana" panose="020B0604030504040204" pitchFamily="34" charset="0"/>
                <a:ea typeface="Verdana" panose="020B0604030504040204" pitchFamily="34" charset="0"/>
                <a:cs typeface="Verdana" panose="020B0604030504040204" pitchFamily="34" charset="0"/>
              </a:rPr>
              <a:t>Winning prize list must receive a majority of the votes cast</a:t>
            </a:r>
            <a:r>
              <a:rPr lang="en-US" sz="2000" dirty="0">
                <a:latin typeface="Verdana" panose="020B0604030504040204" pitchFamily="34" charset="0"/>
                <a:ea typeface="Verdana" panose="020B0604030504040204" pitchFamily="34" charset="0"/>
                <a:cs typeface="Verdana" panose="020B0604030504040204" pitchFamily="34" charset="0"/>
              </a:rPr>
              <a:t>.</a:t>
            </a:r>
          </a:p>
        </p:txBody>
      </p:sp>
      <p:sp>
        <p:nvSpPr>
          <p:cNvPr id="11" name="TextBox 10">
            <a:extLst>
              <a:ext uri="{FF2B5EF4-FFF2-40B4-BE49-F238E27FC236}">
                <a16:creationId xmlns:a16="http://schemas.microsoft.com/office/drawing/2014/main" id="{AA6C3D2F-B55F-42FC-A0DA-4A9F7B635621}"/>
              </a:ext>
            </a:extLst>
          </p:cNvPr>
          <p:cNvSpPr txBox="1"/>
          <p:nvPr/>
        </p:nvSpPr>
        <p:spPr>
          <a:xfrm rot="19579848">
            <a:off x="1921747" y="2676655"/>
            <a:ext cx="3243107" cy="609600"/>
          </a:xfrm>
          <a:prstGeom prst="rect">
            <a:avLst/>
          </a:prstGeom>
        </p:spPr>
        <p:txBody>
          <a:bodyPr vert="horz" wrap="square" lIns="91440" tIns="45720" rIns="91440" bIns="45720" rtlCol="0" anchor="ctr">
            <a:noAutofit/>
          </a:bodyPr>
          <a:lstStyle/>
          <a:p>
            <a:pPr algn="l"/>
            <a:r>
              <a:rPr lang="en-US" sz="2400" dirty="0">
                <a:solidFill>
                  <a:srgbClr val="C00000"/>
                </a:solidFill>
                <a:latin typeface="Verdana" panose="020B0604030504040204" pitchFamily="34" charset="0"/>
                <a:ea typeface="Verdana" panose="020B0604030504040204" pitchFamily="34" charset="0"/>
                <a:cs typeface="Verdana" panose="020B0604030504040204" pitchFamily="34" charset="0"/>
              </a:rPr>
              <a:t>Prize List A WINS!</a:t>
            </a:r>
          </a:p>
        </p:txBody>
      </p:sp>
      <p:pic>
        <p:nvPicPr>
          <p:cNvPr id="12" name="18">
            <a:hlinkClick r:id="" action="ppaction://media"/>
            <a:extLst>
              <a:ext uri="{FF2B5EF4-FFF2-40B4-BE49-F238E27FC236}">
                <a16:creationId xmlns:a16="http://schemas.microsoft.com/office/drawing/2014/main" id="{8B59E9CA-21D7-45DD-A666-90F22B344FB3}"/>
              </a:ext>
            </a:extLst>
          </p:cNvPr>
          <p:cNvPicPr>
            <a:picLocks noChangeAspect="1"/>
          </p:cNvPicPr>
          <p:nvPr>
            <a:audioFile r:link="rId3"/>
            <p:extLst>
              <p:ext uri="{DAA4B4D4-6D71-4841-9C94-3DE7FCFB9230}">
                <p14:media xmlns:p14="http://schemas.microsoft.com/office/powerpoint/2010/main" r:embed="rId4">
                  <p14:trim st="20249" end="0.0833"/>
                </p14:media>
              </p:ext>
            </p:extLst>
          </p:nvPr>
        </p:nvPicPr>
        <p:blipFill>
          <a:blip r:embed="rId9"/>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539531572"/>
      </p:ext>
    </p:extLst>
  </p:cSld>
  <p:clrMapOvr>
    <a:masterClrMapping/>
  </p:clrMapOvr>
  <p:transition spd="slow" advTm="24636">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extLst mod="1">
    <p:ext uri="{E180D4A7-C9FB-4DFB-919C-405C955672EB}">
      <p14:showEvtLst xmlns:p14="http://schemas.microsoft.com/office/powerpoint/2010/main">
        <p14:playEvt time="420" objId="12"/>
        <p14:stopEvt time="23634" objId="12"/>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1981200" y="2057401"/>
            <a:ext cx="7848600"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Financial</a:t>
            </a:r>
          </a:p>
        </p:txBody>
      </p:sp>
      <p:sp>
        <p:nvSpPr>
          <p:cNvPr id="5" name="Rectangle 4">
            <a:extLst>
              <a:ext uri="{FF2B5EF4-FFF2-40B4-BE49-F238E27FC236}">
                <a16:creationId xmlns:a16="http://schemas.microsoft.com/office/drawing/2014/main" id="{073C1485-9B85-4462-97CB-B986442777C3}"/>
              </a:ext>
            </a:extLst>
          </p:cNvPr>
          <p:cNvSpPr/>
          <p:nvPr/>
        </p:nvSpPr>
        <p:spPr>
          <a:xfrm>
            <a:off x="1981200" y="3073064"/>
            <a:ext cx="9035016"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Responsibilities</a:t>
            </a:r>
          </a:p>
        </p:txBody>
      </p:sp>
      <p:pic>
        <p:nvPicPr>
          <p:cNvPr id="6" name="Picture 5">
            <a:extLst>
              <a:ext uri="{FF2B5EF4-FFF2-40B4-BE49-F238E27FC236}">
                <a16:creationId xmlns:a16="http://schemas.microsoft.com/office/drawing/2014/main" id="{B1F27372-F294-4D3E-8C67-586D764AD2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239000" y="2059237"/>
            <a:ext cx="994708" cy="994708"/>
          </a:xfrm>
          <a:prstGeom prst="rect">
            <a:avLst/>
          </a:prstGeom>
        </p:spPr>
      </p:pic>
      <p:pic>
        <p:nvPicPr>
          <p:cNvPr id="2" name="20">
            <a:hlinkClick r:id="" action="ppaction://media"/>
            <a:extLst>
              <a:ext uri="{FF2B5EF4-FFF2-40B4-BE49-F238E27FC236}">
                <a16:creationId xmlns:a16="http://schemas.microsoft.com/office/drawing/2014/main" id="{359A6414-2077-4B82-8B49-5A3B4ED314DA}"/>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736354" y="6096000"/>
            <a:ext cx="609600" cy="609600"/>
          </a:xfrm>
          <a:prstGeom prst="rect">
            <a:avLst/>
          </a:prstGeom>
        </p:spPr>
      </p:pic>
    </p:spTree>
    <p:custDataLst>
      <p:tags r:id="rId1"/>
    </p:custDataLst>
    <p:extLst>
      <p:ext uri="{BB962C8B-B14F-4D97-AF65-F5344CB8AC3E}">
        <p14:creationId xmlns:p14="http://schemas.microsoft.com/office/powerpoint/2010/main" val="1944856921"/>
      </p:ext>
    </p:extLst>
  </p:cSld>
  <p:clrMapOvr>
    <a:masterClrMapping/>
  </p:clrMapOvr>
  <p:transition spd="slow" advTm="3808">
    <p:cover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511" objId="2"/>
        <p14:stopEvt time="2532" objId="2"/>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Weekly Responsibilities</a:t>
            </a:r>
          </a:p>
        </p:txBody>
      </p:sp>
      <p:sp>
        <p:nvSpPr>
          <p:cNvPr id="14" name="Content Placeholder 2">
            <a:extLst>
              <a:ext uri="{FF2B5EF4-FFF2-40B4-BE49-F238E27FC236}">
                <a16:creationId xmlns:a16="http://schemas.microsoft.com/office/drawing/2014/main" id="{B4BDC7D7-1CA9-4A3E-9A33-06691F60E3CE}"/>
              </a:ext>
            </a:extLst>
          </p:cNvPr>
          <p:cNvSpPr>
            <a:spLocks noGrp="1"/>
          </p:cNvSpPr>
          <p:nvPr>
            <p:ph idx="1"/>
          </p:nvPr>
        </p:nvSpPr>
        <p:spPr>
          <a:xfrm>
            <a:off x="990600" y="1143000"/>
            <a:ext cx="7511902" cy="4648200"/>
          </a:xfrm>
        </p:spPr>
        <p:txBody>
          <a:bodyPr anchor="ctr">
            <a:normAutofit/>
          </a:bodyPr>
          <a:lstStyle/>
          <a:p>
            <a:pPr marL="0" indent="0">
              <a:buNone/>
            </a:pPr>
            <a:r>
              <a:rPr lang="en-US" sz="2800" dirty="0">
                <a:latin typeface="Verdana" panose="020B0604030504040204" pitchFamily="34" charset="0"/>
                <a:ea typeface="Verdana" panose="020B0604030504040204" pitchFamily="34" charset="0"/>
                <a:cs typeface="Verdana" panose="020B0604030504040204" pitchFamily="34" charset="0"/>
              </a:rPr>
              <a:t>The president should verify weekly that the treasurer is: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sz="2800" dirty="0">
                <a:latin typeface="Verdana" panose="020B0604030504040204" pitchFamily="34" charset="0"/>
                <a:ea typeface="Verdana" panose="020B0604030504040204" pitchFamily="34" charset="0"/>
                <a:cs typeface="Verdana" panose="020B0604030504040204" pitchFamily="34" charset="0"/>
              </a:rPr>
              <a:t>Collecting the appropriate league fees.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sz="2800" dirty="0">
                <a:latin typeface="Verdana" panose="020B0604030504040204" pitchFamily="34" charset="0"/>
                <a:ea typeface="Verdana" panose="020B0604030504040204" pitchFamily="34" charset="0"/>
                <a:cs typeface="Verdana" panose="020B0604030504040204" pitchFamily="34" charset="0"/>
              </a:rPr>
              <a:t>Making deposits within 7 days.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sz="2800" dirty="0">
                <a:latin typeface="Verdana" panose="020B0604030504040204" pitchFamily="34" charset="0"/>
                <a:ea typeface="Verdana" panose="020B0604030504040204" pitchFamily="34" charset="0"/>
                <a:cs typeface="Verdana" panose="020B0604030504040204" pitchFamily="34" charset="0"/>
              </a:rPr>
              <a:t>Paying any bills including lineage to the bowling center.</a:t>
            </a:r>
          </a:p>
        </p:txBody>
      </p:sp>
      <p:pic>
        <p:nvPicPr>
          <p:cNvPr id="15" name="PPTShape_0">
            <a:extLst>
              <a:ext uri="{FF2B5EF4-FFF2-40B4-BE49-F238E27FC236}">
                <a16:creationId xmlns:a16="http://schemas.microsoft.com/office/drawing/2014/main" id="{94E60B36-967D-4514-AFFF-4C36AD2BC6AB}"/>
              </a:ext>
            </a:extLst>
          </p:cNvPr>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8796115" y="3641788"/>
            <a:ext cx="1908323" cy="152665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15">
            <a:extLst>
              <a:ext uri="{FF2B5EF4-FFF2-40B4-BE49-F238E27FC236}">
                <a16:creationId xmlns:a16="http://schemas.microsoft.com/office/drawing/2014/main" id="{11C74C31-EA05-490C-B2EA-14A74E6A80F9}"/>
              </a:ext>
            </a:extLst>
          </p:cNvPr>
          <p:cNvPicPr>
            <a:picLocks noChangeAspect="1"/>
          </p:cNvPicPr>
          <p:nvPr>
            <p:custDataLst>
              <p:tags r:id="rId3"/>
            </p:custDataLst>
          </p:nvPr>
        </p:nvPicPr>
        <p:blipFill>
          <a:blip r:embed="rId10" cstate="print">
            <a:extLst>
              <a:ext uri="{28A0092B-C50C-407E-A947-70E740481C1C}">
                <a14:useLocalDpi xmlns:a14="http://schemas.microsoft.com/office/drawing/2010/main" val="0"/>
              </a:ext>
            </a:extLst>
          </a:blip>
          <a:stretch>
            <a:fillRect/>
          </a:stretch>
        </p:blipFill>
        <p:spPr>
          <a:xfrm>
            <a:off x="8683477" y="1689554"/>
            <a:ext cx="2133600" cy="165520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19">
            <a:hlinkClick r:id="" action="ppaction://media"/>
            <a:extLst>
              <a:ext uri="{FF2B5EF4-FFF2-40B4-BE49-F238E27FC236}">
                <a16:creationId xmlns:a16="http://schemas.microsoft.com/office/drawing/2014/main" id="{891CE16F-3B1A-4F66-A446-92DDA12A4557}"/>
              </a:ext>
            </a:extLst>
          </p:cNvPr>
          <p:cNvPicPr>
            <a:picLocks noChangeAspect="1"/>
          </p:cNvPicPr>
          <p:nvPr>
            <a:audioFile r:link="rId5"/>
            <p:extLst>
              <p:ext uri="{DAA4B4D4-6D71-4841-9C94-3DE7FCFB9230}">
                <p14:media xmlns:p14="http://schemas.microsoft.com/office/powerpoint/2010/main" r:embed="rId4"/>
              </p:ext>
            </p:extLst>
          </p:nvPr>
        </p:nvPicPr>
        <p:blipFill>
          <a:blip r:embed="rId11"/>
          <a:stretch>
            <a:fillRect/>
          </a:stretch>
        </p:blipFill>
        <p:spPr>
          <a:xfrm>
            <a:off x="7543800" y="6172200"/>
            <a:ext cx="609600" cy="609600"/>
          </a:xfrm>
          <a:prstGeom prst="rect">
            <a:avLst/>
          </a:prstGeom>
        </p:spPr>
      </p:pic>
    </p:spTree>
    <p:custDataLst>
      <p:tags r:id="rId1"/>
    </p:custDataLst>
    <p:extLst>
      <p:ext uri="{BB962C8B-B14F-4D97-AF65-F5344CB8AC3E}">
        <p14:creationId xmlns:p14="http://schemas.microsoft.com/office/powerpoint/2010/main" val="1183714632"/>
      </p:ext>
    </p:extLst>
  </p:cSld>
  <p:clrMapOvr>
    <a:masterClrMapping/>
  </p:clrMapOvr>
  <p:transition spd="slow" advTm="13711">
    <p:cover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94" objId="2"/>
        <p14:stopEvt time="12966" objId="2"/>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Monthly Verification</a:t>
            </a:r>
          </a:p>
        </p:txBody>
      </p:sp>
      <p:pic>
        <p:nvPicPr>
          <p:cNvPr id="5" name="Picture 4">
            <a:extLst>
              <a:ext uri="{FF2B5EF4-FFF2-40B4-BE49-F238E27FC236}">
                <a16:creationId xmlns:a16="http://schemas.microsoft.com/office/drawing/2014/main" id="{1E411C79-D53E-40A7-A09D-862CBAB95F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1208568"/>
            <a:ext cx="3684072" cy="4735032"/>
          </a:xfrm>
          <a:prstGeom prst="rect">
            <a:avLst/>
          </a:prstGeom>
          <a:ln>
            <a:solidFill>
              <a:schemeClr val="bg1">
                <a:lumMod val="65000"/>
              </a:schemeClr>
            </a:solidFill>
          </a:ln>
          <a:effectLst>
            <a:outerShdw blurRad="50800" dist="38100" dir="8100000" algn="tr" rotWithShape="0">
              <a:prstClr val="black">
                <a:alpha val="40000"/>
              </a:prstClr>
            </a:outerShdw>
          </a:effectLst>
        </p:spPr>
      </p:pic>
      <p:pic>
        <p:nvPicPr>
          <p:cNvPr id="7" name="21">
            <a:hlinkClick r:id="" action="ppaction://media"/>
            <a:extLst>
              <a:ext uri="{FF2B5EF4-FFF2-40B4-BE49-F238E27FC236}">
                <a16:creationId xmlns:a16="http://schemas.microsoft.com/office/drawing/2014/main" id="{6B8595A4-85EA-40D7-A15B-EE3328558D9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543800" y="6172200"/>
            <a:ext cx="609600" cy="609600"/>
          </a:xfrm>
          <a:prstGeom prst="rect">
            <a:avLst/>
          </a:prstGeom>
        </p:spPr>
      </p:pic>
      <p:sp>
        <p:nvSpPr>
          <p:cNvPr id="9" name="TextBox 8">
            <a:extLst>
              <a:ext uri="{FF2B5EF4-FFF2-40B4-BE49-F238E27FC236}">
                <a16:creationId xmlns:a16="http://schemas.microsoft.com/office/drawing/2014/main" id="{CC18729B-EEF5-469A-A609-EB86BDCB9664}"/>
              </a:ext>
            </a:extLst>
          </p:cNvPr>
          <p:cNvSpPr txBox="1"/>
          <p:nvPr/>
        </p:nvSpPr>
        <p:spPr>
          <a:xfrm>
            <a:off x="5867400" y="1685835"/>
            <a:ext cx="5410200" cy="3486329"/>
          </a:xfrm>
          <a:prstGeom prst="rect">
            <a:avLst/>
          </a:prstGeom>
        </p:spPr>
        <p:txBody>
          <a:bodyPr vert="horz" wrap="square" lIns="91440" tIns="45720" rIns="91440" bIns="45720" rtlCol="0" anchor="ctr">
            <a:noAutofit/>
          </a:bodyPr>
          <a:lstStyle/>
          <a:p>
            <a:pPr>
              <a:lnSpc>
                <a:spcPts val="3050"/>
              </a:lnSpc>
            </a:pPr>
            <a:r>
              <a:rPr lang="en-US" sz="2400" dirty="0">
                <a:latin typeface="Verdana" panose="020B0604030504040204" pitchFamily="34" charset="0"/>
                <a:ea typeface="Verdana" panose="020B0604030504040204" pitchFamily="34" charset="0"/>
                <a:cs typeface="Verdana" panose="020B0604030504040204" pitchFamily="34" charset="0"/>
              </a:rPr>
              <a:t>While the treasurer is responsible for properly handling the funds, it is the president’s responsibility to ensure the money is where it is supposed to be by verifying the account monthly.</a:t>
            </a:r>
          </a:p>
        </p:txBody>
      </p:sp>
    </p:spTree>
    <p:custDataLst>
      <p:tags r:id="rId1"/>
    </p:custDataLst>
    <p:extLst>
      <p:ext uri="{BB962C8B-B14F-4D97-AF65-F5344CB8AC3E}">
        <p14:creationId xmlns:p14="http://schemas.microsoft.com/office/powerpoint/2010/main" val="2411666711"/>
      </p:ext>
    </p:extLst>
  </p:cSld>
  <p:clrMapOvr>
    <a:masterClrMapping/>
  </p:clrMapOvr>
  <p:transition spd="slow" advTm="40450">
    <p:cover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mod="1">
    <p:ext uri="{E180D4A7-C9FB-4DFB-919C-405C955672EB}">
      <p14:showEvtLst xmlns:p14="http://schemas.microsoft.com/office/powerpoint/2010/main">
        <p14:playEvt time="584" objId="7"/>
        <p14:stopEvt time="39833" objId="7"/>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Monthly Verification</a:t>
            </a:r>
          </a:p>
        </p:txBody>
      </p:sp>
      <p:sp>
        <p:nvSpPr>
          <p:cNvPr id="8" name="Content Placeholder 2">
            <a:extLst>
              <a:ext uri="{FF2B5EF4-FFF2-40B4-BE49-F238E27FC236}">
                <a16:creationId xmlns:a16="http://schemas.microsoft.com/office/drawing/2014/main" id="{4E1376AA-BE76-49B9-926B-348E208886BC}"/>
              </a:ext>
            </a:extLst>
          </p:cNvPr>
          <p:cNvSpPr>
            <a:spLocks noGrp="1"/>
          </p:cNvSpPr>
          <p:nvPr>
            <p:ph idx="1"/>
          </p:nvPr>
        </p:nvSpPr>
        <p:spPr>
          <a:xfrm>
            <a:off x="2057400" y="1371600"/>
            <a:ext cx="93345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When verifying take the following into consideration:</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 center may only charge by actual number of bowlers.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Absentees and vacancies.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Bowlers may pay weekly or monthly.</a:t>
            </a:r>
          </a:p>
        </p:txBody>
      </p:sp>
      <p:pic>
        <p:nvPicPr>
          <p:cNvPr id="2" name="22">
            <a:hlinkClick r:id="" action="ppaction://media"/>
            <a:extLst>
              <a:ext uri="{FF2B5EF4-FFF2-40B4-BE49-F238E27FC236}">
                <a16:creationId xmlns:a16="http://schemas.microsoft.com/office/drawing/2014/main" id="{DD8BAC60-B8DA-489A-A432-189CFD3A153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160665540"/>
      </p:ext>
    </p:extLst>
  </p:cSld>
  <p:clrMapOvr>
    <a:masterClrMapping/>
  </p:clrMapOvr>
  <p:transition spd="slow" advTm="32811">
    <p:cover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68" objId="2"/>
        <p14:stopEvt time="31853" objId="2"/>
      </p14:showEvtLst>
    </p:ext>
  </p:extLs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1219200" y="0"/>
            <a:ext cx="10515600" cy="1143000"/>
          </a:xfrm>
        </p:spPr>
        <p:txBody>
          <a:bodyPr>
            <a:normAutofit fontScale="90000"/>
          </a:bodyPr>
          <a:lstStyle/>
          <a:p>
            <a:r>
              <a:rPr lang="en-US" dirty="0">
                <a:latin typeface="Verdana" panose="020B0604030504040204" pitchFamily="34" charset="0"/>
                <a:ea typeface="Verdana" panose="020B0604030504040204" pitchFamily="34" charset="0"/>
                <a:cs typeface="Verdana" panose="020B0604030504040204" pitchFamily="34" charset="0"/>
              </a:rPr>
              <a:t>Bonding, Burglary &amp; Hold-up Insurance</a:t>
            </a:r>
          </a:p>
        </p:txBody>
      </p:sp>
      <p:sp>
        <p:nvSpPr>
          <p:cNvPr id="10" name="Content Placeholder 2">
            <a:extLst>
              <a:ext uri="{FF2B5EF4-FFF2-40B4-BE49-F238E27FC236}">
                <a16:creationId xmlns:a16="http://schemas.microsoft.com/office/drawing/2014/main" id="{C53AF5E6-A38D-4227-9AF0-E1777B68536C}"/>
              </a:ext>
            </a:extLst>
          </p:cNvPr>
          <p:cNvSpPr>
            <a:spLocks noGrp="1"/>
          </p:cNvSpPr>
          <p:nvPr>
            <p:ph idx="1"/>
          </p:nvPr>
        </p:nvSpPr>
        <p:spPr>
          <a:xfrm>
            <a:off x="1752600" y="1295400"/>
            <a:ext cx="62484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USBC leagues are protected for up to $10,000 in misused funds provided bonding requirements are met.</a:t>
            </a:r>
          </a:p>
        </p:txBody>
      </p:sp>
      <p:pic>
        <p:nvPicPr>
          <p:cNvPr id="11" name="PPTShape_1" descr="C:\Documents and Settings\bbrose\Local Settings\Temporary Internet Files\Content.IE5\U5BU0PHC\MC900287156[1].wmf">
            <a:extLst>
              <a:ext uri="{FF2B5EF4-FFF2-40B4-BE49-F238E27FC236}">
                <a16:creationId xmlns:a16="http://schemas.microsoft.com/office/drawing/2014/main" id="{AF18D77B-9BA6-4B93-8B12-108044739226}"/>
              </a:ext>
            </a:extLst>
          </p:cNvPr>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8077200" y="1295400"/>
            <a:ext cx="3352800" cy="4008832"/>
          </a:xfrm>
          <a:prstGeom prst="rect">
            <a:avLst/>
          </a:prstGeom>
          <a:noFill/>
          <a:extLst>
            <a:ext uri="{909E8E84-426E-40DD-AFC4-6F175D3DCCD1}">
              <a14:hiddenFill xmlns:a14="http://schemas.microsoft.com/office/drawing/2010/main">
                <a:solidFill>
                  <a:srgbClr val="FFFFFF"/>
                </a:solidFill>
              </a14:hiddenFill>
            </a:ext>
          </a:extLst>
        </p:spPr>
      </p:pic>
      <p:pic>
        <p:nvPicPr>
          <p:cNvPr id="2" name="23">
            <a:hlinkClick r:id="" action="ppaction://media"/>
            <a:extLst>
              <a:ext uri="{FF2B5EF4-FFF2-40B4-BE49-F238E27FC236}">
                <a16:creationId xmlns:a16="http://schemas.microsoft.com/office/drawing/2014/main" id="{9E294467-C9A9-4D39-816E-4387F3BD583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620000" y="6113206"/>
            <a:ext cx="609600" cy="609600"/>
          </a:xfrm>
          <a:prstGeom prst="rect">
            <a:avLst/>
          </a:prstGeom>
        </p:spPr>
      </p:pic>
    </p:spTree>
    <p:custDataLst>
      <p:tags r:id="rId1"/>
    </p:custDataLst>
    <p:extLst>
      <p:ext uri="{BB962C8B-B14F-4D97-AF65-F5344CB8AC3E}">
        <p14:creationId xmlns:p14="http://schemas.microsoft.com/office/powerpoint/2010/main" val="3852093793"/>
      </p:ext>
    </p:extLst>
  </p:cSld>
  <p:clrMapOvr>
    <a:masterClrMapping/>
  </p:clrMapOvr>
  <p:transition spd="slow" advTm="32310">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8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557" objId="2"/>
        <p14:stopEvt time="31431" objId="2"/>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1219200" y="0"/>
            <a:ext cx="10515600" cy="1143000"/>
          </a:xfrm>
        </p:spPr>
        <p:txBody>
          <a:bodyPr>
            <a:normAutofit fontScale="90000"/>
          </a:bodyPr>
          <a:lstStyle/>
          <a:p>
            <a:r>
              <a:rPr lang="en-US" dirty="0">
                <a:latin typeface="Verdana" panose="020B0604030504040204" pitchFamily="34" charset="0"/>
                <a:ea typeface="Verdana" panose="020B0604030504040204" pitchFamily="34" charset="0"/>
                <a:cs typeface="Verdana" panose="020B0604030504040204" pitchFamily="34" charset="0"/>
              </a:rPr>
              <a:t>Bonding, Burglary &amp; Hold-up Insurance</a:t>
            </a:r>
          </a:p>
        </p:txBody>
      </p:sp>
      <p:sp>
        <p:nvSpPr>
          <p:cNvPr id="8" name="Content Placeholder 2">
            <a:extLst>
              <a:ext uri="{FF2B5EF4-FFF2-40B4-BE49-F238E27FC236}">
                <a16:creationId xmlns:a16="http://schemas.microsoft.com/office/drawing/2014/main" id="{6A111CEF-83F6-4FA6-BF18-F1F1E3A18F6B}"/>
              </a:ext>
            </a:extLst>
          </p:cNvPr>
          <p:cNvSpPr>
            <a:spLocks noGrp="1"/>
          </p:cNvSpPr>
          <p:nvPr>
            <p:ph idx="1"/>
          </p:nvPr>
        </p:nvSpPr>
        <p:spPr>
          <a:xfrm>
            <a:off x="1524000" y="1524000"/>
            <a:ext cx="73152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Funds are also insured against loss by burglary or holdup by violence or the threat of violence.</a:t>
            </a:r>
          </a:p>
        </p:txBody>
      </p:sp>
      <p:pic>
        <p:nvPicPr>
          <p:cNvPr id="9" name="PPTShape_1" descr="C:\Documents and Settings\bbrose\Local Settings\Temporary Internet Files\Content.IE5\C58BCSNX\MC900250734[1].wmf">
            <a:extLst>
              <a:ext uri="{FF2B5EF4-FFF2-40B4-BE49-F238E27FC236}">
                <a16:creationId xmlns:a16="http://schemas.microsoft.com/office/drawing/2014/main" id="{972DA05F-9AA7-4714-80CE-C38C59FDF9F6}"/>
              </a:ext>
            </a:extLst>
          </p:cNvPr>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8229600" y="1524000"/>
            <a:ext cx="2336800" cy="2725738"/>
          </a:xfrm>
          <a:prstGeom prst="rect">
            <a:avLst/>
          </a:prstGeom>
          <a:noFill/>
          <a:extLst>
            <a:ext uri="{909E8E84-426E-40DD-AFC4-6F175D3DCCD1}">
              <a14:hiddenFill xmlns:a14="http://schemas.microsoft.com/office/drawing/2010/main">
                <a:solidFill>
                  <a:srgbClr val="FFFFFF"/>
                </a:solidFill>
              </a14:hiddenFill>
            </a:ext>
          </a:extLst>
        </p:spPr>
      </p:pic>
      <p:pic>
        <p:nvPicPr>
          <p:cNvPr id="5" name="24">
            <a:hlinkClick r:id="" action="ppaction://media"/>
            <a:extLst>
              <a:ext uri="{FF2B5EF4-FFF2-40B4-BE49-F238E27FC236}">
                <a16:creationId xmlns:a16="http://schemas.microsoft.com/office/drawing/2014/main" id="{41CA6563-0243-4627-ABD4-4392ADA45025}"/>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543800" y="6172200"/>
            <a:ext cx="609600" cy="609600"/>
          </a:xfrm>
          <a:prstGeom prst="rect">
            <a:avLst/>
          </a:prstGeom>
        </p:spPr>
      </p:pic>
    </p:spTree>
    <p:custDataLst>
      <p:tags r:id="rId1"/>
    </p:custDataLst>
    <p:extLst>
      <p:ext uri="{BB962C8B-B14F-4D97-AF65-F5344CB8AC3E}">
        <p14:creationId xmlns:p14="http://schemas.microsoft.com/office/powerpoint/2010/main" val="3961172506"/>
      </p:ext>
    </p:extLst>
  </p:cSld>
  <p:clrMapOvr>
    <a:masterClrMapping/>
  </p:clrMapOvr>
  <p:transition spd="slow" advTm="19054">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531" objId="5"/>
        <p14:stopEvt time="18300" objId="5"/>
      </p14:showEvtLst>
    </p:ext>
  </p:extLs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1219200" y="0"/>
            <a:ext cx="10515600" cy="1143000"/>
          </a:xfrm>
        </p:spPr>
        <p:txBody>
          <a:bodyPr>
            <a:normAutofit fontScale="90000"/>
          </a:bodyPr>
          <a:lstStyle/>
          <a:p>
            <a:r>
              <a:rPr lang="en-US" dirty="0">
                <a:latin typeface="Verdana" panose="020B0604030504040204" pitchFamily="34" charset="0"/>
                <a:ea typeface="Verdana" panose="020B0604030504040204" pitchFamily="34" charset="0"/>
                <a:cs typeface="Verdana" panose="020B0604030504040204" pitchFamily="34" charset="0"/>
              </a:rPr>
              <a:t>Bonding, Burglary &amp; Hold-up Insurance</a:t>
            </a:r>
          </a:p>
        </p:txBody>
      </p:sp>
      <p:sp>
        <p:nvSpPr>
          <p:cNvPr id="10" name="TextBox 9">
            <a:extLst>
              <a:ext uri="{FF2B5EF4-FFF2-40B4-BE49-F238E27FC236}">
                <a16:creationId xmlns:a16="http://schemas.microsoft.com/office/drawing/2014/main" id="{16AA49D6-960B-47D6-89F7-AC63A0CE6A72}"/>
              </a:ext>
            </a:extLst>
          </p:cNvPr>
          <p:cNvSpPr txBox="1"/>
          <p:nvPr/>
        </p:nvSpPr>
        <p:spPr>
          <a:xfrm>
            <a:off x="1828800" y="1752600"/>
            <a:ext cx="9867900" cy="762000"/>
          </a:xfrm>
          <a:prstGeom prst="rect">
            <a:avLst/>
          </a:prstGeom>
        </p:spPr>
        <p:txBody>
          <a:bodyPr vert="horz" wrap="square" lIns="91440" tIns="45720" rIns="91440" bIns="45720" rtlCol="0" anchor="ctr">
            <a:noAutofit/>
          </a:bodyPr>
          <a:lstStyle/>
          <a:p>
            <a:pPr algn="l"/>
            <a:r>
              <a:rPr lang="en-US" sz="3200" dirty="0">
                <a:latin typeface="Verdana" panose="020B0604030504040204" pitchFamily="34" charset="0"/>
                <a:ea typeface="Verdana" panose="020B0604030504040204" pitchFamily="34" charset="0"/>
                <a:cs typeface="Verdana" panose="020B0604030504040204" pitchFamily="34" charset="0"/>
              </a:rPr>
              <a:t>USBC Burglary and Holdup insurance covers:</a:t>
            </a:r>
          </a:p>
        </p:txBody>
      </p:sp>
      <p:pic>
        <p:nvPicPr>
          <p:cNvPr id="4" name="25">
            <a:hlinkClick r:id="" action="ppaction://media"/>
            <a:extLst>
              <a:ext uri="{FF2B5EF4-FFF2-40B4-BE49-F238E27FC236}">
                <a16:creationId xmlns:a16="http://schemas.microsoft.com/office/drawing/2014/main" id="{1ABC47F9-54FE-4923-9391-AB7969F89BC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848600" y="6172200"/>
            <a:ext cx="609600" cy="609600"/>
          </a:xfrm>
          <a:prstGeom prst="rect">
            <a:avLst/>
          </a:prstGeom>
        </p:spPr>
      </p:pic>
      <p:sp>
        <p:nvSpPr>
          <p:cNvPr id="15" name="Content Placeholder 2">
            <a:extLst>
              <a:ext uri="{FF2B5EF4-FFF2-40B4-BE49-F238E27FC236}">
                <a16:creationId xmlns:a16="http://schemas.microsoft.com/office/drawing/2014/main" id="{B8918A86-FEF9-46BD-AA92-8A2F47D7BC0E}"/>
              </a:ext>
            </a:extLst>
          </p:cNvPr>
          <p:cNvSpPr>
            <a:spLocks noGrp="1"/>
          </p:cNvSpPr>
          <p:nvPr>
            <p:ph idx="1"/>
          </p:nvPr>
        </p:nvSpPr>
        <p:spPr>
          <a:xfrm>
            <a:off x="1833716" y="2755308"/>
            <a:ext cx="9448800" cy="3122105"/>
          </a:xfrm>
        </p:spPr>
        <p:txBody>
          <a:bodyP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Deposits</a:t>
            </a:r>
          </a:p>
          <a:p>
            <a:r>
              <a:rPr lang="en-US" dirty="0">
                <a:latin typeface="Verdana" panose="020B0604030504040204" pitchFamily="34" charset="0"/>
                <a:ea typeface="Verdana" panose="020B0604030504040204" pitchFamily="34" charset="0"/>
                <a:cs typeface="Verdana" panose="020B0604030504040204" pitchFamily="34" charset="0"/>
              </a:rPr>
              <a:t>One week’s receipts with a limit of $2000.</a:t>
            </a:r>
          </a:p>
          <a:p>
            <a:pPr marL="0" indent="0">
              <a:buNone/>
            </a:pPr>
            <a:endParaRPr lang="en-US" sz="12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Withdrawals</a:t>
            </a:r>
          </a:p>
          <a:p>
            <a:r>
              <a:rPr lang="en-US" dirty="0">
                <a:latin typeface="Verdana" panose="020B0604030504040204" pitchFamily="34" charset="0"/>
                <a:ea typeface="Verdana" panose="020B0604030504040204" pitchFamily="34" charset="0"/>
                <a:cs typeface="Verdana" panose="020B0604030504040204" pitchFamily="34" charset="0"/>
              </a:rPr>
              <a:t>Not to exceed $10,000 at any one time.</a:t>
            </a:r>
          </a:p>
        </p:txBody>
      </p:sp>
    </p:spTree>
    <p:custDataLst>
      <p:tags r:id="rId1"/>
    </p:custDataLst>
    <p:extLst>
      <p:ext uri="{BB962C8B-B14F-4D97-AF65-F5344CB8AC3E}">
        <p14:creationId xmlns:p14="http://schemas.microsoft.com/office/powerpoint/2010/main" val="2424445146"/>
      </p:ext>
    </p:extLst>
  </p:cSld>
  <p:clrMapOvr>
    <a:masterClrMapping/>
  </p:clrMapOvr>
  <p:transition spd="slow" advTm="39255">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9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489" objId="4"/>
        <p14:stopEvt time="38467" objId="4"/>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Signatories</a:t>
            </a:r>
          </a:p>
        </p:txBody>
      </p:sp>
      <p:sp>
        <p:nvSpPr>
          <p:cNvPr id="7" name="Content Placeholder 2">
            <a:extLst>
              <a:ext uri="{FF2B5EF4-FFF2-40B4-BE49-F238E27FC236}">
                <a16:creationId xmlns:a16="http://schemas.microsoft.com/office/drawing/2014/main" id="{12CB73DF-2EF5-4FE4-905A-0923E9F59A98}"/>
              </a:ext>
            </a:extLst>
          </p:cNvPr>
          <p:cNvSpPr>
            <a:spLocks noGrp="1"/>
          </p:cNvSpPr>
          <p:nvPr>
            <p:ph idx="1"/>
          </p:nvPr>
        </p:nvSpPr>
        <p:spPr>
          <a:xfrm>
            <a:off x="1295400" y="1104900"/>
            <a:ext cx="103632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Members of an immediate family include: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mothers, daughters, sisters, wives, husbands, sons, brothers, fathers, stepsisters, stepbrothers, stepmothers, stepfathers and in-laws.</a:t>
            </a:r>
          </a:p>
        </p:txBody>
      </p:sp>
      <p:pic>
        <p:nvPicPr>
          <p:cNvPr id="2" name="26">
            <a:hlinkClick r:id="" action="ppaction://media"/>
            <a:extLst>
              <a:ext uri="{FF2B5EF4-FFF2-40B4-BE49-F238E27FC236}">
                <a16:creationId xmlns:a16="http://schemas.microsoft.com/office/drawing/2014/main" id="{60163909-87A9-40E4-8149-AE5D6570CDF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239000" y="6172200"/>
            <a:ext cx="609600" cy="609600"/>
          </a:xfrm>
          <a:prstGeom prst="rect">
            <a:avLst/>
          </a:prstGeom>
        </p:spPr>
      </p:pic>
    </p:spTree>
    <p:custDataLst>
      <p:tags r:id="rId1"/>
    </p:custDataLst>
    <p:extLst>
      <p:ext uri="{BB962C8B-B14F-4D97-AF65-F5344CB8AC3E}">
        <p14:creationId xmlns:p14="http://schemas.microsoft.com/office/powerpoint/2010/main" val="1360692465"/>
      </p:ext>
    </p:extLst>
  </p:cSld>
  <p:clrMapOvr>
    <a:masterClrMapping/>
  </p:clrMapOvr>
  <p:transition spd="slow" advTm="14790">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480" objId="2"/>
        <p14:stopEvt time="11382" objId="2"/>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7" name="Title 5">
            <a:extLst>
              <a:ext uri="{FF2B5EF4-FFF2-40B4-BE49-F238E27FC236}">
                <a16:creationId xmlns:a16="http://schemas.microsoft.com/office/drawing/2014/main" id="{8CD809E6-C93B-491D-9B80-9EF2BEC09841}"/>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League Account</a:t>
            </a:r>
          </a:p>
        </p:txBody>
      </p:sp>
      <p:sp>
        <p:nvSpPr>
          <p:cNvPr id="6" name="Content Placeholder 2">
            <a:extLst>
              <a:ext uri="{FF2B5EF4-FFF2-40B4-BE49-F238E27FC236}">
                <a16:creationId xmlns:a16="http://schemas.microsoft.com/office/drawing/2014/main" id="{C0C0659C-3EC9-44C2-AE87-639E1CA23256}"/>
              </a:ext>
            </a:extLst>
          </p:cNvPr>
          <p:cNvSpPr>
            <a:spLocks noGrp="1"/>
          </p:cNvSpPr>
          <p:nvPr>
            <p:ph idx="1"/>
          </p:nvPr>
        </p:nvSpPr>
        <p:spPr>
          <a:xfrm>
            <a:off x="1981200" y="1104900"/>
            <a:ext cx="93726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Officers must:</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Be a minimum of 18 years of age.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Be a member of USBC.</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Not have been convicted of a felony.</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Not have misused USBC funds in the past.</a:t>
            </a:r>
          </a:p>
        </p:txBody>
      </p:sp>
      <p:pic>
        <p:nvPicPr>
          <p:cNvPr id="2" name="27">
            <a:hlinkClick r:id="" action="ppaction://media"/>
            <a:extLst>
              <a:ext uri="{FF2B5EF4-FFF2-40B4-BE49-F238E27FC236}">
                <a16:creationId xmlns:a16="http://schemas.microsoft.com/office/drawing/2014/main" id="{53373A09-0AE2-420F-A621-2B80F4F454A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2400" y="6096000"/>
            <a:ext cx="609600" cy="609600"/>
          </a:xfrm>
          <a:prstGeom prst="rect">
            <a:avLst/>
          </a:prstGeom>
        </p:spPr>
      </p:pic>
    </p:spTree>
    <p:custDataLst>
      <p:tags r:id="rId1"/>
    </p:custDataLst>
    <p:extLst>
      <p:ext uri="{BB962C8B-B14F-4D97-AF65-F5344CB8AC3E}">
        <p14:creationId xmlns:p14="http://schemas.microsoft.com/office/powerpoint/2010/main" val="1744683768"/>
      </p:ext>
    </p:extLst>
  </p:cSld>
  <p:clrMapOvr>
    <a:masterClrMapping/>
  </p:clrMapOvr>
  <p:transition spd="med" advTm="19206">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774" objId="2"/>
        <p14:stopEvt time="18336" objId="2"/>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1600200" y="2590800"/>
            <a:ext cx="8991600"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80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Committees</a:t>
            </a:r>
          </a:p>
        </p:txBody>
      </p:sp>
      <p:pic>
        <p:nvPicPr>
          <p:cNvPr id="2" name="28">
            <a:hlinkClick r:id="" action="ppaction://media"/>
            <a:extLst>
              <a:ext uri="{FF2B5EF4-FFF2-40B4-BE49-F238E27FC236}">
                <a16:creationId xmlns:a16="http://schemas.microsoft.com/office/drawing/2014/main" id="{06935D68-798D-4189-AA71-0BE3E6E5042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20000" y="6172200"/>
            <a:ext cx="609600" cy="609600"/>
          </a:xfrm>
          <a:prstGeom prst="rect">
            <a:avLst/>
          </a:prstGeom>
        </p:spPr>
      </p:pic>
    </p:spTree>
    <p:custDataLst>
      <p:tags r:id="rId1"/>
    </p:custDataLst>
    <p:extLst>
      <p:ext uri="{BB962C8B-B14F-4D97-AF65-F5344CB8AC3E}">
        <p14:creationId xmlns:p14="http://schemas.microsoft.com/office/powerpoint/2010/main" val="455899971"/>
      </p:ext>
    </p:extLst>
  </p:cSld>
  <p:clrMapOvr>
    <a:masterClrMapping/>
  </p:clrMapOvr>
  <p:transition spd="slow" advTm="2555">
    <p:pull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200" objId="2"/>
        <p14:stopEvt time="1459" objId="2"/>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normAutofit/>
          </a:bodyPr>
          <a:lstStyle/>
          <a:p>
            <a:r>
              <a:rPr lang="en-US" sz="4200" dirty="0">
                <a:latin typeface="Verdana" panose="020B0604030504040204" pitchFamily="34" charset="0"/>
                <a:ea typeface="Verdana" panose="020B0604030504040204" pitchFamily="34" charset="0"/>
                <a:cs typeface="Verdana" panose="020B0604030504040204" pitchFamily="34" charset="0"/>
              </a:rPr>
              <a:t>Committees</a:t>
            </a:r>
          </a:p>
        </p:txBody>
      </p:sp>
      <p:sp>
        <p:nvSpPr>
          <p:cNvPr id="7" name="Content Placeholder 2">
            <a:extLst>
              <a:ext uri="{FF2B5EF4-FFF2-40B4-BE49-F238E27FC236}">
                <a16:creationId xmlns:a16="http://schemas.microsoft.com/office/drawing/2014/main" id="{043B3476-0CF1-4FA4-8013-693F87A91698}"/>
              </a:ext>
            </a:extLst>
          </p:cNvPr>
          <p:cNvSpPr>
            <a:spLocks noGrp="1"/>
          </p:cNvSpPr>
          <p:nvPr>
            <p:ph idx="1"/>
          </p:nvPr>
        </p:nvSpPr>
        <p:spPr>
          <a:xfrm>
            <a:off x="990600" y="2206190"/>
            <a:ext cx="11430000" cy="3204010"/>
          </a:xfrm>
        </p:spPr>
        <p:txBody>
          <a:bodyPr anchor="ctr">
            <a:normAutofit fontScale="925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The president is responsible for appointing committees.</a:t>
            </a:r>
          </a:p>
          <a:p>
            <a:pPr marL="0" indent="0">
              <a:buNone/>
            </a:pPr>
            <a:endParaRPr lang="en-US" sz="9600"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The Prize and Audit Committees are mandatory.</a:t>
            </a:r>
          </a:p>
        </p:txBody>
      </p:sp>
      <p:pic>
        <p:nvPicPr>
          <p:cNvPr id="8" name="Picture 2" descr="Related image">
            <a:extLst>
              <a:ext uri="{FF2B5EF4-FFF2-40B4-BE49-F238E27FC236}">
                <a16:creationId xmlns:a16="http://schemas.microsoft.com/office/drawing/2014/main" id="{D911DC91-29D4-4F77-A47D-2A41191E08D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419725" y="3124200"/>
            <a:ext cx="2038350" cy="136437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 name="29">
            <a:hlinkClick r:id="" action="ppaction://media"/>
            <a:extLst>
              <a:ext uri="{FF2B5EF4-FFF2-40B4-BE49-F238E27FC236}">
                <a16:creationId xmlns:a16="http://schemas.microsoft.com/office/drawing/2014/main" id="{BF5C35DB-1D16-4108-9D1D-2A76C849556D}"/>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543800" y="6168590"/>
            <a:ext cx="609600" cy="609600"/>
          </a:xfrm>
          <a:prstGeom prst="rect">
            <a:avLst/>
          </a:prstGeom>
        </p:spPr>
      </p:pic>
    </p:spTree>
    <p:custDataLst>
      <p:tags r:id="rId1"/>
    </p:custDataLst>
    <p:extLst>
      <p:ext uri="{BB962C8B-B14F-4D97-AF65-F5344CB8AC3E}">
        <p14:creationId xmlns:p14="http://schemas.microsoft.com/office/powerpoint/2010/main" val="700874541"/>
      </p:ext>
    </p:extLst>
  </p:cSld>
  <p:clrMapOvr>
    <a:masterClrMapping/>
  </p:clrMapOvr>
  <p:transition spd="med" advTm="22971">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70" objId="4"/>
        <p14:stopEvt time="21888" objId="4"/>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Audit Committee</a:t>
            </a:r>
          </a:p>
        </p:txBody>
      </p:sp>
      <p:pic>
        <p:nvPicPr>
          <p:cNvPr id="8" name="PPTShape_1">
            <a:extLst>
              <a:ext uri="{FF2B5EF4-FFF2-40B4-BE49-F238E27FC236}">
                <a16:creationId xmlns:a16="http://schemas.microsoft.com/office/drawing/2014/main" id="{09A039A6-CE9E-4702-8719-F2D8BA142F3F}"/>
              </a:ext>
            </a:extLst>
          </p:cNvPr>
          <p:cNvPicPr>
            <a:picLocks noChangeAspect="1"/>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8230226" y="2304371"/>
            <a:ext cx="2971174" cy="198000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Content Placeholder 2">
            <a:extLst>
              <a:ext uri="{FF2B5EF4-FFF2-40B4-BE49-F238E27FC236}">
                <a16:creationId xmlns:a16="http://schemas.microsoft.com/office/drawing/2014/main" id="{C7C2F96F-49B1-464B-BBC7-60333BD87405}"/>
              </a:ext>
            </a:extLst>
          </p:cNvPr>
          <p:cNvSpPr>
            <a:spLocks noGrp="1"/>
          </p:cNvSpPr>
          <p:nvPr>
            <p:ph idx="1"/>
          </p:nvPr>
        </p:nvSpPr>
        <p:spPr>
          <a:xfrm>
            <a:off x="1219200" y="1524000"/>
            <a:ext cx="6862744" cy="4724400"/>
          </a:xfrm>
        </p:spPr>
        <p:txBody>
          <a:bodyPr anchor="ctr">
            <a:normAutofit fontScale="85000" lnSpcReduction="2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The Audit Committee must perform at least one audit no earlier than one month prior to distribution. </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Audit committee should:</a:t>
            </a:r>
          </a:p>
          <a:p>
            <a:r>
              <a:rPr lang="en-US" dirty="0">
                <a:latin typeface="Verdana" panose="020B0604030504040204" pitchFamily="34" charset="0"/>
                <a:ea typeface="Verdana" panose="020B0604030504040204" pitchFamily="34" charset="0"/>
                <a:cs typeface="Verdana" panose="020B0604030504040204" pitchFamily="34" charset="0"/>
              </a:rPr>
              <a:t>Verify receipts and amount on deposit.</a:t>
            </a:r>
          </a:p>
          <a:p>
            <a:r>
              <a:rPr lang="en-US" dirty="0">
                <a:latin typeface="Verdana" panose="020B0604030504040204" pitchFamily="34" charset="0"/>
                <a:ea typeface="Verdana" panose="020B0604030504040204" pitchFamily="34" charset="0"/>
                <a:cs typeface="Verdana" panose="020B0604030504040204" pitchFamily="34" charset="0"/>
              </a:rPr>
              <a:t>Review disbursements and ensure all checks have two signatures.</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Audit committee procedures and worksheet can be found in the Rules section of BOWL.com.</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4" name="30">
            <a:hlinkClick r:id="" action="ppaction://media"/>
            <a:extLst>
              <a:ext uri="{FF2B5EF4-FFF2-40B4-BE49-F238E27FC236}">
                <a16:creationId xmlns:a16="http://schemas.microsoft.com/office/drawing/2014/main" id="{892A9A21-6C45-49DE-B305-1B27801C08D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925426" y="6172200"/>
            <a:ext cx="609600" cy="609600"/>
          </a:xfrm>
          <a:prstGeom prst="rect">
            <a:avLst/>
          </a:prstGeom>
        </p:spPr>
      </p:pic>
    </p:spTree>
    <p:custDataLst>
      <p:tags r:id="rId1"/>
    </p:custDataLst>
    <p:extLst>
      <p:ext uri="{BB962C8B-B14F-4D97-AF65-F5344CB8AC3E}">
        <p14:creationId xmlns:p14="http://schemas.microsoft.com/office/powerpoint/2010/main" val="2380428232"/>
      </p:ext>
    </p:extLst>
  </p:cSld>
  <p:clrMapOvr>
    <a:masterClrMapping/>
  </p:clrMapOvr>
  <p:transition spd="med" advTm="33494">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845" objId="4"/>
        <p14:stopEvt time="32613" objId="4"/>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normAutofit/>
          </a:bodyPr>
          <a:lstStyle/>
          <a:p>
            <a:r>
              <a:rPr lang="en-US" dirty="0">
                <a:latin typeface="Verdana" panose="020B0604030504040204" pitchFamily="34" charset="0"/>
                <a:ea typeface="Verdana" panose="020B0604030504040204" pitchFamily="34" charset="0"/>
                <a:cs typeface="Verdana" panose="020B0604030504040204" pitchFamily="34" charset="0"/>
              </a:rPr>
              <a:t>Additional Committees</a:t>
            </a:r>
          </a:p>
        </p:txBody>
      </p:sp>
      <p:sp>
        <p:nvSpPr>
          <p:cNvPr id="8" name="Content Placeholder 2">
            <a:extLst>
              <a:ext uri="{FF2B5EF4-FFF2-40B4-BE49-F238E27FC236}">
                <a16:creationId xmlns:a16="http://schemas.microsoft.com/office/drawing/2014/main" id="{ED55CEF2-D7A2-4E2C-93FA-3DA5CA3AE3DD}"/>
              </a:ext>
            </a:extLst>
          </p:cNvPr>
          <p:cNvSpPr>
            <a:spLocks noGrp="1"/>
          </p:cNvSpPr>
          <p:nvPr>
            <p:ph idx="1"/>
          </p:nvPr>
        </p:nvSpPr>
        <p:spPr>
          <a:xfrm>
            <a:off x="2438400" y="1447800"/>
            <a:ext cx="83058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Additional Committees to consider:</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Awards Committee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Banquet Committee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Nominating Committee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Postponement Committee</a:t>
            </a:r>
          </a:p>
        </p:txBody>
      </p:sp>
      <p:pic>
        <p:nvPicPr>
          <p:cNvPr id="4" name="31">
            <a:hlinkClick r:id="" action="ppaction://media"/>
            <a:extLst>
              <a:ext uri="{FF2B5EF4-FFF2-40B4-BE49-F238E27FC236}">
                <a16:creationId xmlns:a16="http://schemas.microsoft.com/office/drawing/2014/main" id="{05A65302-4C04-4D85-B573-D872EB0537F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848600" y="6096000"/>
            <a:ext cx="609600" cy="609600"/>
          </a:xfrm>
          <a:prstGeom prst="rect">
            <a:avLst/>
          </a:prstGeom>
        </p:spPr>
      </p:pic>
    </p:spTree>
    <p:custDataLst>
      <p:tags r:id="rId1"/>
    </p:custDataLst>
    <p:extLst>
      <p:ext uri="{BB962C8B-B14F-4D97-AF65-F5344CB8AC3E}">
        <p14:creationId xmlns:p14="http://schemas.microsoft.com/office/powerpoint/2010/main" val="4061774476"/>
      </p:ext>
    </p:extLst>
  </p:cSld>
  <p:clrMapOvr>
    <a:masterClrMapping/>
  </p:clrMapOvr>
  <p:transition spd="med" advTm="30524">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545" objId="4"/>
        <p14:stopEvt time="29604" objId="4"/>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1600200" y="2590800"/>
            <a:ext cx="8991600" cy="144655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88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Meetings</a:t>
            </a:r>
          </a:p>
        </p:txBody>
      </p:sp>
      <p:pic>
        <p:nvPicPr>
          <p:cNvPr id="3" name="32">
            <a:hlinkClick r:id="" action="ppaction://media"/>
            <a:extLst>
              <a:ext uri="{FF2B5EF4-FFF2-40B4-BE49-F238E27FC236}">
                <a16:creationId xmlns:a16="http://schemas.microsoft.com/office/drawing/2014/main" id="{4265EC3E-ABBA-4FD3-B3B8-E5D78F8A762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391400" y="6172200"/>
            <a:ext cx="609600" cy="609600"/>
          </a:xfrm>
          <a:prstGeom prst="rect">
            <a:avLst/>
          </a:prstGeom>
        </p:spPr>
      </p:pic>
    </p:spTree>
    <p:custDataLst>
      <p:tags r:id="rId1"/>
    </p:custDataLst>
    <p:extLst>
      <p:ext uri="{BB962C8B-B14F-4D97-AF65-F5344CB8AC3E}">
        <p14:creationId xmlns:p14="http://schemas.microsoft.com/office/powerpoint/2010/main" val="4162593696"/>
      </p:ext>
    </p:extLst>
  </p:cSld>
  <p:clrMapOvr>
    <a:masterClrMapping/>
  </p:clrMapOvr>
  <p:transition spd="slow" advTm="2647">
    <p:pull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230" objId="3"/>
        <p14:stopEvt time="1603" objId="3"/>
      </p14:showEvtLst>
    </p:ext>
  </p:extLst>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normAutofit/>
          </a:bodyPr>
          <a:lstStyle/>
          <a:p>
            <a:r>
              <a:rPr lang="en-US" sz="4000" dirty="0">
                <a:latin typeface="Verdana" panose="020B0604030504040204" pitchFamily="34" charset="0"/>
                <a:ea typeface="Verdana" panose="020B0604030504040204" pitchFamily="34" charset="0"/>
                <a:cs typeface="Verdana" panose="020B0604030504040204" pitchFamily="34" charset="0"/>
              </a:rPr>
              <a:t>Meeting Quorum</a:t>
            </a:r>
          </a:p>
        </p:txBody>
      </p:sp>
      <p:sp>
        <p:nvSpPr>
          <p:cNvPr id="8" name="Content Placeholder 2">
            <a:extLst>
              <a:ext uri="{FF2B5EF4-FFF2-40B4-BE49-F238E27FC236}">
                <a16:creationId xmlns:a16="http://schemas.microsoft.com/office/drawing/2014/main" id="{567DB442-98F5-4A19-B1EB-59522473D7D3}"/>
              </a:ext>
            </a:extLst>
          </p:cNvPr>
          <p:cNvSpPr>
            <a:spLocks noGrp="1"/>
          </p:cNvSpPr>
          <p:nvPr>
            <p:ph idx="1"/>
          </p:nvPr>
        </p:nvSpPr>
        <p:spPr>
          <a:xfrm>
            <a:off x="1524000" y="1219200"/>
            <a:ext cx="9563100" cy="4648200"/>
          </a:xfrm>
        </p:spPr>
        <p:txBody>
          <a:bodyPr anchor="ctr">
            <a:normAutofit fontScale="92500" lnSpcReduction="2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 Quorum Is:</a:t>
            </a:r>
          </a:p>
          <a:p>
            <a:pPr marL="0" indent="0">
              <a:buNone/>
            </a:pPr>
            <a:endParaRPr lang="en-US" sz="1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Members present for a meeting prior to the start of the season.</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For all other meetings a quorum is a majority of the voting body.</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 majority is one more than half.</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Example: The board of directors (captains &amp; officers) total is 24. A quorum for a board meeting is 13. </a:t>
            </a:r>
          </a:p>
        </p:txBody>
      </p:sp>
      <p:pic>
        <p:nvPicPr>
          <p:cNvPr id="4" name="33">
            <a:hlinkClick r:id="" action="ppaction://media"/>
            <a:extLst>
              <a:ext uri="{FF2B5EF4-FFF2-40B4-BE49-F238E27FC236}">
                <a16:creationId xmlns:a16="http://schemas.microsoft.com/office/drawing/2014/main" id="{99D7C738-A5C0-4B9F-8A8F-0E32916777A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096000"/>
            <a:ext cx="609600" cy="609600"/>
          </a:xfrm>
          <a:prstGeom prst="rect">
            <a:avLst/>
          </a:prstGeom>
        </p:spPr>
      </p:pic>
    </p:spTree>
    <p:custDataLst>
      <p:tags r:id="rId1"/>
    </p:custDataLst>
    <p:extLst>
      <p:ext uri="{BB962C8B-B14F-4D97-AF65-F5344CB8AC3E}">
        <p14:creationId xmlns:p14="http://schemas.microsoft.com/office/powerpoint/2010/main" val="1618209665"/>
      </p:ext>
    </p:extLst>
  </p:cSld>
  <p:clrMapOvr>
    <a:masterClrMapping/>
  </p:clrMapOvr>
  <p:transition spd="slow" advTm="22948">
    <p:pull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78" objId="4"/>
        <p14:stopEvt time="21293" objId="4"/>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Meeting Agenda</a:t>
            </a:r>
          </a:p>
        </p:txBody>
      </p:sp>
      <p:sp>
        <p:nvSpPr>
          <p:cNvPr id="11" name="Rectangle 10">
            <a:extLst>
              <a:ext uri="{FF2B5EF4-FFF2-40B4-BE49-F238E27FC236}">
                <a16:creationId xmlns:a16="http://schemas.microsoft.com/office/drawing/2014/main" id="{3CB38401-2B35-404B-A89D-F2F3163E8A36}"/>
              </a:ext>
            </a:extLst>
          </p:cNvPr>
          <p:cNvSpPr/>
          <p:nvPr/>
        </p:nvSpPr>
        <p:spPr>
          <a:xfrm>
            <a:off x="2590799" y="1905001"/>
            <a:ext cx="6975987" cy="3886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701F568B-2A1C-4C84-9247-86C3654C0019}"/>
              </a:ext>
            </a:extLst>
          </p:cNvPr>
          <p:cNvGrpSpPr/>
          <p:nvPr/>
        </p:nvGrpSpPr>
        <p:grpSpPr>
          <a:xfrm>
            <a:off x="2628899" y="1828802"/>
            <a:ext cx="6972301" cy="3886200"/>
            <a:chOff x="2628900" y="1905000"/>
            <a:chExt cx="6934200" cy="3810001"/>
          </a:xfrm>
        </p:grpSpPr>
        <p:pic>
          <p:nvPicPr>
            <p:cNvPr id="10" name="Picture 4">
              <a:extLst>
                <a:ext uri="{FF2B5EF4-FFF2-40B4-BE49-F238E27FC236}">
                  <a16:creationId xmlns:a16="http://schemas.microsoft.com/office/drawing/2014/main" id="{FA9267C0-C16C-48BE-A06D-57A96F765F5F}"/>
                </a:ext>
              </a:extLst>
            </p:cNvPr>
            <p:cNvPicPr>
              <a:picLocks noChangeAspect="1" noChangeArrowheads="1"/>
            </p:cNvPicPr>
            <p:nvPr>
              <p:custDataLst>
                <p:tags r:id="rId4"/>
              </p:custDataLst>
            </p:nvPr>
          </p:nvPicPr>
          <p:blipFill rotWithShape="1">
            <a:blip r:embed="rId9">
              <a:extLst>
                <a:ext uri="{28A0092B-C50C-407E-A947-70E740481C1C}">
                  <a14:useLocalDpi xmlns:a14="http://schemas.microsoft.com/office/drawing/2010/main" val="0"/>
                </a:ext>
              </a:extLst>
            </a:blip>
            <a:srcRect l="4041" t="6788" r="4039" b="81335"/>
            <a:stretch/>
          </p:blipFill>
          <p:spPr bwMode="auto">
            <a:xfrm>
              <a:off x="2628900" y="1905000"/>
              <a:ext cx="6934200" cy="533400"/>
            </a:xfrm>
            <a:prstGeom prst="rect">
              <a:avLst/>
            </a:prstGeom>
            <a:noFill/>
            <a:ln w="9525">
              <a:no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pic>
          <p:nvPicPr>
            <p:cNvPr id="8" name="Picture 4">
              <a:extLst>
                <a:ext uri="{FF2B5EF4-FFF2-40B4-BE49-F238E27FC236}">
                  <a16:creationId xmlns:a16="http://schemas.microsoft.com/office/drawing/2014/main" id="{B49AE27B-6E6C-4987-B84D-DB4BFF350096}"/>
                </a:ext>
              </a:extLst>
            </p:cNvPr>
            <p:cNvPicPr>
              <a:picLocks noChangeAspect="1" noChangeArrowheads="1"/>
            </p:cNvPicPr>
            <p:nvPr>
              <p:custDataLst>
                <p:tags r:id="rId5"/>
              </p:custDataLst>
            </p:nvPr>
          </p:nvPicPr>
          <p:blipFill rotWithShape="1">
            <a:blip r:embed="rId9">
              <a:extLst>
                <a:ext uri="{28A0092B-C50C-407E-A947-70E740481C1C}">
                  <a14:useLocalDpi xmlns:a14="http://schemas.microsoft.com/office/drawing/2010/main" val="0"/>
                </a:ext>
              </a:extLst>
            </a:blip>
            <a:srcRect l="4041" t="22059" r="4039" b="3280"/>
            <a:stretch/>
          </p:blipFill>
          <p:spPr bwMode="auto">
            <a:xfrm>
              <a:off x="2628900" y="2362200"/>
              <a:ext cx="6934200" cy="3352801"/>
            </a:xfrm>
            <a:prstGeom prst="rect">
              <a:avLst/>
            </a:prstGeom>
            <a:noFill/>
            <a:ln w="9525">
              <a:no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pic>
      </p:grpSp>
      <p:pic>
        <p:nvPicPr>
          <p:cNvPr id="4" name="34">
            <a:hlinkClick r:id="" action="ppaction://media"/>
            <a:extLst>
              <a:ext uri="{FF2B5EF4-FFF2-40B4-BE49-F238E27FC236}">
                <a16:creationId xmlns:a16="http://schemas.microsoft.com/office/drawing/2014/main" id="{46C988A1-58A0-4A61-93F6-0C5D0E7EF91F}"/>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3108145324"/>
      </p:ext>
    </p:extLst>
  </p:cSld>
  <p:clrMapOvr>
    <a:masterClrMapping/>
  </p:clrMapOvr>
  <p:transition spd="slow" advTm="24627">
    <p:pull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322" objId="4"/>
        <p14:stopEvt time="23612" objId="4"/>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Running a Meeting</a:t>
            </a:r>
          </a:p>
        </p:txBody>
      </p:sp>
      <p:pic>
        <p:nvPicPr>
          <p:cNvPr id="9" name="PPTShape_1" descr="C:\Documents and Settings\bbrose\Local Settings\Temporary Internet Files\Content.IE5\C58BCSNX\MC900186152[1].wmf">
            <a:extLst>
              <a:ext uri="{FF2B5EF4-FFF2-40B4-BE49-F238E27FC236}">
                <a16:creationId xmlns:a16="http://schemas.microsoft.com/office/drawing/2014/main" id="{A769A37E-3B88-48A6-8C92-F9A87A4CE97F}"/>
              </a:ext>
            </a:extLst>
          </p:cNvPr>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2438400" y="1500147"/>
            <a:ext cx="2781300" cy="4400196"/>
          </a:xfrm>
          <a:prstGeom prst="rect">
            <a:avLst/>
          </a:prstGeom>
          <a:noFill/>
          <a:extLst>
            <a:ext uri="{909E8E84-426E-40DD-AFC4-6F175D3DCCD1}">
              <a14:hiddenFill xmlns:a14="http://schemas.microsoft.com/office/drawing/2010/main">
                <a:solidFill>
                  <a:srgbClr val="FFFFFF"/>
                </a:solidFill>
              </a14:hiddenFill>
            </a:ext>
          </a:extLst>
        </p:spPr>
      </p:pic>
      <p:pic>
        <p:nvPicPr>
          <p:cNvPr id="2" name="35">
            <a:hlinkClick r:id="" action="ppaction://media"/>
            <a:extLst>
              <a:ext uri="{FF2B5EF4-FFF2-40B4-BE49-F238E27FC236}">
                <a16:creationId xmlns:a16="http://schemas.microsoft.com/office/drawing/2014/main" id="{1D5210AB-07FC-4AD8-8376-C51095227C0A}"/>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696200" y="6172200"/>
            <a:ext cx="609600" cy="609600"/>
          </a:xfrm>
          <a:prstGeom prst="rect">
            <a:avLst/>
          </a:prstGeom>
        </p:spPr>
      </p:pic>
      <p:sp>
        <p:nvSpPr>
          <p:cNvPr id="10" name="Content Placeholder 2">
            <a:extLst>
              <a:ext uri="{FF2B5EF4-FFF2-40B4-BE49-F238E27FC236}">
                <a16:creationId xmlns:a16="http://schemas.microsoft.com/office/drawing/2014/main" id="{FA3C6041-6BC9-4B43-9907-533C35D36633}"/>
              </a:ext>
            </a:extLst>
          </p:cNvPr>
          <p:cNvSpPr>
            <a:spLocks noGrp="1"/>
          </p:cNvSpPr>
          <p:nvPr>
            <p:ph idx="1"/>
          </p:nvPr>
        </p:nvSpPr>
        <p:spPr>
          <a:xfrm>
            <a:off x="5867400" y="1252143"/>
            <a:ext cx="4800600" cy="4648200"/>
          </a:xfrm>
        </p:spPr>
        <p:txBody>
          <a:bodyPr anchor="ctr">
            <a:normAutofit/>
          </a:bodyPr>
          <a:lstStyle/>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Role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Minutes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Reports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Unfinished Business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New Business</a:t>
            </a:r>
          </a:p>
        </p:txBody>
      </p:sp>
    </p:spTree>
    <p:custDataLst>
      <p:tags r:id="rId1"/>
    </p:custDataLst>
    <p:extLst>
      <p:ext uri="{BB962C8B-B14F-4D97-AF65-F5344CB8AC3E}">
        <p14:creationId xmlns:p14="http://schemas.microsoft.com/office/powerpoint/2010/main" val="4290564634"/>
      </p:ext>
    </p:extLst>
  </p:cSld>
  <p:clrMapOvr>
    <a:masterClrMapping/>
  </p:clrMapOvr>
  <p:transition spd="slow" advTm="16160">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267" objId="2"/>
        <p14:stopEvt time="15240" objId="2"/>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Voting</a:t>
            </a:r>
          </a:p>
        </p:txBody>
      </p:sp>
      <p:sp>
        <p:nvSpPr>
          <p:cNvPr id="8" name="Content Placeholder 2">
            <a:extLst>
              <a:ext uri="{FF2B5EF4-FFF2-40B4-BE49-F238E27FC236}">
                <a16:creationId xmlns:a16="http://schemas.microsoft.com/office/drawing/2014/main" id="{5EEF35AD-76BD-4D6C-9C8B-AF05350E9A68}"/>
              </a:ext>
            </a:extLst>
          </p:cNvPr>
          <p:cNvSpPr>
            <a:spLocks noGrp="1"/>
          </p:cNvSpPr>
          <p:nvPr>
            <p:ph idx="1"/>
          </p:nvPr>
        </p:nvSpPr>
        <p:spPr>
          <a:xfrm>
            <a:off x="1524000" y="1447800"/>
            <a:ext cx="9677400" cy="46482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 league has the following options once a motion is made and seconded.  In taking the vote the league has the following options:</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Voice vote.</a:t>
            </a:r>
          </a:p>
          <a:p>
            <a:r>
              <a:rPr lang="en-US" dirty="0">
                <a:latin typeface="Verdana" panose="020B0604030504040204" pitchFamily="34" charset="0"/>
                <a:ea typeface="Verdana" panose="020B0604030504040204" pitchFamily="34" charset="0"/>
                <a:cs typeface="Verdana" panose="020B0604030504040204" pitchFamily="34" charset="0"/>
              </a:rPr>
              <a:t>Show of hands.</a:t>
            </a:r>
          </a:p>
          <a:p>
            <a:r>
              <a:rPr lang="en-US" dirty="0">
                <a:latin typeface="Verdana" panose="020B0604030504040204" pitchFamily="34" charset="0"/>
                <a:ea typeface="Verdana" panose="020B0604030504040204" pitchFamily="34" charset="0"/>
                <a:cs typeface="Verdana" panose="020B0604030504040204" pitchFamily="34" charset="0"/>
              </a:rPr>
              <a:t>Ballot vote.</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9" name="PPTShape_1" descr="C:\Documents and Settings\bbrose\Local Settings\Temporary Internet Files\Content.IE5\U5BU0PHC\MC900301394[1].wmf">
            <a:extLst>
              <a:ext uri="{FF2B5EF4-FFF2-40B4-BE49-F238E27FC236}">
                <a16:creationId xmlns:a16="http://schemas.microsoft.com/office/drawing/2014/main" id="{47AD04B4-4168-400E-A21B-10BA9B85061E}"/>
              </a:ext>
            </a:extLst>
          </p:cNvPr>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7090092" y="3469622"/>
            <a:ext cx="3044507" cy="2550178"/>
          </a:xfrm>
          <a:prstGeom prst="rect">
            <a:avLst/>
          </a:prstGeom>
          <a:noFill/>
          <a:extLst>
            <a:ext uri="{909E8E84-426E-40DD-AFC4-6F175D3DCCD1}">
              <a14:hiddenFill xmlns:a14="http://schemas.microsoft.com/office/drawing/2010/main">
                <a:solidFill>
                  <a:srgbClr val="FFFFFF"/>
                </a:solidFill>
              </a14:hiddenFill>
            </a:ext>
          </a:extLst>
        </p:spPr>
      </p:pic>
      <p:pic>
        <p:nvPicPr>
          <p:cNvPr id="4" name="36">
            <a:hlinkClick r:id="" action="ppaction://media"/>
            <a:extLst>
              <a:ext uri="{FF2B5EF4-FFF2-40B4-BE49-F238E27FC236}">
                <a16:creationId xmlns:a16="http://schemas.microsoft.com/office/drawing/2014/main" id="{79E39DC7-48CE-4924-9210-5261E825619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543800" y="6248400"/>
            <a:ext cx="609600" cy="609600"/>
          </a:xfrm>
          <a:prstGeom prst="rect">
            <a:avLst/>
          </a:prstGeom>
        </p:spPr>
      </p:pic>
    </p:spTree>
    <p:custDataLst>
      <p:tags r:id="rId1"/>
    </p:custDataLst>
    <p:extLst>
      <p:ext uri="{BB962C8B-B14F-4D97-AF65-F5344CB8AC3E}">
        <p14:creationId xmlns:p14="http://schemas.microsoft.com/office/powerpoint/2010/main" val="3579063691"/>
      </p:ext>
    </p:extLst>
  </p:cSld>
  <p:clrMapOvr>
    <a:masterClrMapping/>
  </p:clrMapOvr>
  <p:transition spd="med" advTm="31402">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9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576" objId="4"/>
        <p14:stopEvt time="30623" objId="4"/>
      </p14:showEvtLst>
    </p:ext>
  </p:extLs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Common Meeting Types</a:t>
            </a:r>
          </a:p>
        </p:txBody>
      </p:sp>
      <p:sp>
        <p:nvSpPr>
          <p:cNvPr id="8" name="TextBox 7">
            <a:extLst>
              <a:ext uri="{FF2B5EF4-FFF2-40B4-BE49-F238E27FC236}">
                <a16:creationId xmlns:a16="http://schemas.microsoft.com/office/drawing/2014/main" id="{A8D6EC65-09A1-44EC-A279-9FFFF2A18392}"/>
              </a:ext>
            </a:extLst>
          </p:cNvPr>
          <p:cNvSpPr txBox="1"/>
          <p:nvPr/>
        </p:nvSpPr>
        <p:spPr>
          <a:xfrm>
            <a:off x="1295400" y="1227298"/>
            <a:ext cx="6172200" cy="4868702"/>
          </a:xfrm>
          <a:prstGeom prst="rect">
            <a:avLst/>
          </a:prstGeom>
        </p:spPr>
        <p:txBody>
          <a:bodyPr vert="horz" wrap="square" lIns="91440" tIns="45720" rIns="91440" bIns="45720" rtlCol="0" anchor="ctr">
            <a:noAutofit/>
          </a:bodyPr>
          <a:lstStyle/>
          <a:p>
            <a:r>
              <a:rPr lang="en-US" sz="2400" dirty="0">
                <a:latin typeface="Verdana" panose="020B0604030504040204" pitchFamily="34" charset="0"/>
                <a:ea typeface="Verdana" panose="020B0604030504040204" pitchFamily="34" charset="0"/>
                <a:cs typeface="Verdana" panose="020B0604030504040204" pitchFamily="34" charset="0"/>
              </a:rPr>
              <a:t>Meetings are important to actively exchange ideas and accomplish goals.</a:t>
            </a:r>
          </a:p>
          <a:p>
            <a:endParaRPr lang="en-US" sz="2400" dirty="0">
              <a:latin typeface="Verdana" panose="020B0604030504040204" pitchFamily="34" charset="0"/>
              <a:ea typeface="Verdana" panose="020B0604030504040204" pitchFamily="34" charset="0"/>
              <a:cs typeface="Verdana" panose="020B0604030504040204" pitchFamily="34" charset="0"/>
            </a:endParaRPr>
          </a:p>
          <a:p>
            <a:r>
              <a:rPr lang="en-US" sz="2400" dirty="0">
                <a:latin typeface="Verdana" panose="020B0604030504040204" pitchFamily="34" charset="0"/>
                <a:ea typeface="Verdana" panose="020B0604030504040204" pitchFamily="34" charset="0"/>
                <a:cs typeface="Verdana" panose="020B0604030504040204" pitchFamily="34" charset="0"/>
              </a:rPr>
              <a:t>In addition to the organizational and election meetings, here are some more common types of meetings:</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Protested/Disputed Games</a:t>
            </a:r>
          </a:p>
          <a:p>
            <a:pPr marL="285750" indent="-285750">
              <a:buFont typeface="Arial" pitchFamily="34" charset="0"/>
              <a:buChar char="•"/>
            </a:pPr>
            <a:r>
              <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rPr>
              <a:t>Nonpayment of league fees</a:t>
            </a:r>
          </a:p>
          <a:p>
            <a:pPr marL="285750" indent="-28575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Dismissal from office or league</a:t>
            </a:r>
          </a:p>
        </p:txBody>
      </p:sp>
      <p:pic>
        <p:nvPicPr>
          <p:cNvPr id="9" name="PPTShape_0" descr="C:\Documents and Settings\bbrose\Local Settings\Temporary Internet Files\Content.IE5\C58BCSNX\MC900438736[1].jpg">
            <a:extLst>
              <a:ext uri="{FF2B5EF4-FFF2-40B4-BE49-F238E27FC236}">
                <a16:creationId xmlns:a16="http://schemas.microsoft.com/office/drawing/2014/main" id="{7E887E44-C0FF-4B06-AFF7-37A36C7BC1C5}"/>
              </a:ext>
            </a:extLst>
          </p:cNvPr>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7696200" y="1795764"/>
            <a:ext cx="2971800" cy="360893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4" name="37">
            <a:hlinkClick r:id="" action="ppaction://media"/>
            <a:extLst>
              <a:ext uri="{FF2B5EF4-FFF2-40B4-BE49-F238E27FC236}">
                <a16:creationId xmlns:a16="http://schemas.microsoft.com/office/drawing/2014/main" id="{082EA3D4-AC42-4A0B-B7EA-A2AC2FCFDA0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681452" y="6233652"/>
            <a:ext cx="609600" cy="609600"/>
          </a:xfrm>
          <a:prstGeom prst="rect">
            <a:avLst/>
          </a:prstGeom>
        </p:spPr>
      </p:pic>
    </p:spTree>
    <p:custDataLst>
      <p:tags r:id="rId1"/>
    </p:custDataLst>
    <p:extLst>
      <p:ext uri="{BB962C8B-B14F-4D97-AF65-F5344CB8AC3E}">
        <p14:creationId xmlns:p14="http://schemas.microsoft.com/office/powerpoint/2010/main" val="4205897490"/>
      </p:ext>
    </p:extLst>
  </p:cSld>
  <p:clrMapOvr>
    <a:masterClrMapping/>
  </p:clrMapOvr>
  <p:transition spd="med" advTm="20678">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05" objId="4"/>
        <p14:stopEvt time="19260" objId="4"/>
      </p14:showEvtLst>
    </p:ext>
  </p:extLs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Common Meeting Types</a:t>
            </a:r>
          </a:p>
        </p:txBody>
      </p:sp>
      <p:sp>
        <p:nvSpPr>
          <p:cNvPr id="7" name="Round Same Side Corner Rectangle 17">
            <a:extLst>
              <a:ext uri="{FF2B5EF4-FFF2-40B4-BE49-F238E27FC236}">
                <a16:creationId xmlns:a16="http://schemas.microsoft.com/office/drawing/2014/main" id="{E83F44A4-5DD2-4A57-8042-E8B1CBD47024}"/>
              </a:ext>
            </a:extLst>
          </p:cNvPr>
          <p:cNvSpPr/>
          <p:nvPr/>
        </p:nvSpPr>
        <p:spPr>
          <a:xfrm rot="16200000">
            <a:off x="1333501" y="796004"/>
            <a:ext cx="1371600" cy="2362200"/>
          </a:xfrm>
          <a:prstGeom prst="round2SameRect">
            <a:avLst>
              <a:gd name="adj1" fmla="val 6770"/>
              <a:gd name="adj2" fmla="val 0"/>
            </a:avLst>
          </a:prstGeom>
          <a:solidFill>
            <a:schemeClr val="bg1">
              <a:lumMod val="95000"/>
            </a:schemeClr>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0" name="Round Same Side Corner Rectangle 18">
            <a:extLst>
              <a:ext uri="{FF2B5EF4-FFF2-40B4-BE49-F238E27FC236}">
                <a16:creationId xmlns:a16="http://schemas.microsoft.com/office/drawing/2014/main" id="{79F839A4-F98E-4566-B497-15A5A7D8111B}"/>
              </a:ext>
            </a:extLst>
          </p:cNvPr>
          <p:cNvSpPr/>
          <p:nvPr/>
        </p:nvSpPr>
        <p:spPr>
          <a:xfrm rot="16200000">
            <a:off x="1333500" y="2434304"/>
            <a:ext cx="1371600"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1" name="Round Same Side Corner Rectangle 20">
            <a:extLst>
              <a:ext uri="{FF2B5EF4-FFF2-40B4-BE49-F238E27FC236}">
                <a16:creationId xmlns:a16="http://schemas.microsoft.com/office/drawing/2014/main" id="{9635B212-1B75-430B-853B-04D41845F8E9}"/>
              </a:ext>
            </a:extLst>
          </p:cNvPr>
          <p:cNvSpPr/>
          <p:nvPr/>
        </p:nvSpPr>
        <p:spPr>
          <a:xfrm rot="16200000">
            <a:off x="1334028" y="4074652"/>
            <a:ext cx="1375696"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2" name="TextBox 11">
            <a:extLst>
              <a:ext uri="{FF2B5EF4-FFF2-40B4-BE49-F238E27FC236}">
                <a16:creationId xmlns:a16="http://schemas.microsoft.com/office/drawing/2014/main" id="{07C0ADFA-8B68-4706-B8F1-12A94C0241BD}"/>
              </a:ext>
            </a:extLst>
          </p:cNvPr>
          <p:cNvSpPr txBox="1"/>
          <p:nvPr/>
        </p:nvSpPr>
        <p:spPr>
          <a:xfrm>
            <a:off x="1008888" y="1447800"/>
            <a:ext cx="1962911" cy="990600"/>
          </a:xfrm>
          <a:prstGeom prst="rect">
            <a:avLst/>
          </a:prstGeom>
        </p:spPr>
        <p:txBody>
          <a:bodyPr vert="horz" wrap="square" lIns="91440" tIns="45720" rIns="91440" bIns="45720" rtlCol="0" anchor="ctr">
            <a:normAutofit/>
          </a:bodyPr>
          <a:lstStyle/>
          <a:p>
            <a:pPr algn="ctr"/>
            <a:r>
              <a:rPr lang="en-US" sz="2000" dirty="0">
                <a:solidFill>
                  <a:prstClr val="black"/>
                </a:solidFill>
              </a:rPr>
              <a:t>Protested/</a:t>
            </a:r>
          </a:p>
          <a:p>
            <a:pPr algn="ctr"/>
            <a:r>
              <a:rPr lang="en-US" sz="2000" dirty="0">
                <a:solidFill>
                  <a:prstClr val="black"/>
                </a:solidFill>
              </a:rPr>
              <a:t>Disputed Games</a:t>
            </a:r>
          </a:p>
        </p:txBody>
      </p:sp>
      <p:sp>
        <p:nvSpPr>
          <p:cNvPr id="13" name="TextBox 12">
            <a:extLst>
              <a:ext uri="{FF2B5EF4-FFF2-40B4-BE49-F238E27FC236}">
                <a16:creationId xmlns:a16="http://schemas.microsoft.com/office/drawing/2014/main" id="{DDF30264-9C08-4F1A-A1DE-F4679883B8B2}"/>
              </a:ext>
            </a:extLst>
          </p:cNvPr>
          <p:cNvSpPr txBox="1"/>
          <p:nvPr/>
        </p:nvSpPr>
        <p:spPr>
          <a:xfrm>
            <a:off x="1008888" y="3120104"/>
            <a:ext cx="1886712" cy="990600"/>
          </a:xfrm>
          <a:prstGeom prst="rect">
            <a:avLst/>
          </a:prstGeom>
        </p:spPr>
        <p:txBody>
          <a:bodyPr vert="horz" wrap="square" lIns="91440" tIns="45720" rIns="91440" bIns="45720" rtlCol="0" anchor="ctr">
            <a:normAutofit/>
          </a:bodyPr>
          <a:lstStyle/>
          <a:p>
            <a:pPr algn="ctr"/>
            <a:r>
              <a:rPr lang="en-US" sz="2000" dirty="0">
                <a:solidFill>
                  <a:prstClr val="white"/>
                </a:solidFill>
              </a:rPr>
              <a:t>Nonpayment of league fees</a:t>
            </a:r>
          </a:p>
        </p:txBody>
      </p:sp>
      <p:sp>
        <p:nvSpPr>
          <p:cNvPr id="14" name="TextBox 13">
            <a:extLst>
              <a:ext uri="{FF2B5EF4-FFF2-40B4-BE49-F238E27FC236}">
                <a16:creationId xmlns:a16="http://schemas.microsoft.com/office/drawing/2014/main" id="{D27D8882-1FAE-49B7-9169-18DFEBA2E095}"/>
              </a:ext>
            </a:extLst>
          </p:cNvPr>
          <p:cNvSpPr txBox="1"/>
          <p:nvPr/>
        </p:nvSpPr>
        <p:spPr>
          <a:xfrm>
            <a:off x="1066800" y="4724400"/>
            <a:ext cx="1810511" cy="956596"/>
          </a:xfrm>
          <a:prstGeom prst="rect">
            <a:avLst/>
          </a:prstGeom>
        </p:spPr>
        <p:txBody>
          <a:bodyPr vert="horz" wrap="square" lIns="91440" tIns="45720" rIns="91440" bIns="45720" rtlCol="0" anchor="ctr">
            <a:normAutofit/>
          </a:bodyPr>
          <a:lstStyle/>
          <a:p>
            <a:pPr algn="ctr"/>
            <a:r>
              <a:rPr lang="en-US" sz="2000" dirty="0">
                <a:solidFill>
                  <a:prstClr val="white"/>
                </a:solidFill>
              </a:rPr>
              <a:t>Dismissal from office or league</a:t>
            </a:r>
          </a:p>
        </p:txBody>
      </p:sp>
      <p:sp>
        <p:nvSpPr>
          <p:cNvPr id="15" name="TextBox 14">
            <a:extLst>
              <a:ext uri="{FF2B5EF4-FFF2-40B4-BE49-F238E27FC236}">
                <a16:creationId xmlns:a16="http://schemas.microsoft.com/office/drawing/2014/main" id="{2BDE8FD9-22B9-4593-83FD-593DB455E825}"/>
              </a:ext>
            </a:extLst>
          </p:cNvPr>
          <p:cNvSpPr txBox="1"/>
          <p:nvPr/>
        </p:nvSpPr>
        <p:spPr>
          <a:xfrm>
            <a:off x="4114800" y="1549401"/>
            <a:ext cx="6858000" cy="4419600"/>
          </a:xfrm>
          <a:prstGeom prst="rect">
            <a:avLst/>
          </a:prstGeom>
        </p:spPr>
        <p:txBody>
          <a:bodyPr vert="horz" wrap="square" lIns="91440" tIns="45720" rIns="91440" bIns="45720" rtlCol="0" anchor="t" anchorCtr="0">
            <a:normAutofit/>
          </a:bodyPr>
          <a:lstStyle/>
          <a:p>
            <a:endPar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endParaRPr>
          </a:p>
          <a:p>
            <a:r>
              <a:rPr lang="en-US" sz="2400" dirty="0">
                <a:latin typeface="Verdana" panose="020B0604030504040204" pitchFamily="34" charset="0"/>
                <a:ea typeface="Verdana" panose="020B0604030504040204" pitchFamily="34" charset="0"/>
                <a:cs typeface="Verdana" panose="020B0604030504040204" pitchFamily="34" charset="0"/>
              </a:rPr>
              <a:t>The board is authorized to make decisions when games are protested or disputed.</a:t>
            </a:r>
          </a:p>
          <a:p>
            <a:endParaRPr lang="en-US" sz="2400" dirty="0">
              <a:latin typeface="Verdana" panose="020B0604030504040204" pitchFamily="34" charset="0"/>
              <a:ea typeface="Verdana" panose="020B0604030504040204" pitchFamily="34" charset="0"/>
              <a:cs typeface="Verdana" panose="020B0604030504040204" pitchFamily="34" charset="0"/>
            </a:endParaRPr>
          </a:p>
          <a:p>
            <a:r>
              <a:rPr lang="en-US" sz="2400" dirty="0">
                <a:latin typeface="Verdana" panose="020B0604030504040204" pitchFamily="34" charset="0"/>
                <a:ea typeface="Verdana" panose="020B0604030504040204" pitchFamily="34" charset="0"/>
                <a:cs typeface="Verdana" panose="020B0604030504040204" pitchFamily="34" charset="0"/>
              </a:rPr>
              <a:t>Board of Directors have 3 options when there are protested or disputed games:</a:t>
            </a:r>
          </a:p>
          <a:p>
            <a:endParaRPr lang="en-US" sz="800" dirty="0">
              <a:latin typeface="Verdana" panose="020B0604030504040204" pitchFamily="34" charset="0"/>
              <a:ea typeface="Verdana" panose="020B0604030504040204" pitchFamily="34" charset="0"/>
              <a:cs typeface="Verdana" panose="020B0604030504040204" pitchFamily="34" charset="0"/>
            </a:endParaRPr>
          </a:p>
          <a:p>
            <a:pPr marL="342900" indent="-34290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Forfeit games bowled.</a:t>
            </a:r>
          </a:p>
          <a:p>
            <a:pPr marL="342900" indent="-34290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Null and Void games bowled.</a:t>
            </a:r>
          </a:p>
          <a:p>
            <a:pPr marL="342900" indent="-342900">
              <a:buFont typeface="Arial" pitchFamily="34" charset="0"/>
              <a:buChar char="•"/>
            </a:pPr>
            <a:r>
              <a:rPr lang="en-US" sz="2400" dirty="0">
                <a:latin typeface="Verdana" panose="020B0604030504040204" pitchFamily="34" charset="0"/>
                <a:ea typeface="Verdana" panose="020B0604030504040204" pitchFamily="34" charset="0"/>
                <a:cs typeface="Verdana" panose="020B0604030504040204" pitchFamily="34" charset="0"/>
              </a:rPr>
              <a:t>Have games stand as bowled.</a:t>
            </a:r>
          </a:p>
          <a:p>
            <a:pPr marL="342900" indent="-342900">
              <a:buFont typeface="Arial" pitchFamily="34" charset="0"/>
              <a:buChar char="•"/>
            </a:pPr>
            <a:endParaRPr lang="en-US" sz="2400" dirty="0">
              <a:latin typeface="Verdana" panose="020B0604030504040204" pitchFamily="34" charset="0"/>
              <a:ea typeface="Verdana" panose="020B0604030504040204" pitchFamily="34" charset="0"/>
              <a:cs typeface="Verdana" panose="020B0604030504040204" pitchFamily="34" charset="0"/>
            </a:endParaRPr>
          </a:p>
          <a:p>
            <a:endParaRPr lang="en-US" sz="2400" dirty="0">
              <a:latin typeface="Verdana" panose="020B0604030504040204" pitchFamily="34" charset="0"/>
              <a:ea typeface="Verdana" panose="020B0604030504040204" pitchFamily="34" charset="0"/>
              <a:cs typeface="Verdana" panose="020B0604030504040204" pitchFamily="34" charset="0"/>
            </a:endParaRPr>
          </a:p>
        </p:txBody>
      </p:sp>
      <p:pic>
        <p:nvPicPr>
          <p:cNvPr id="2" name="38">
            <a:hlinkClick r:id="" action="ppaction://media"/>
            <a:extLst>
              <a:ext uri="{FF2B5EF4-FFF2-40B4-BE49-F238E27FC236}">
                <a16:creationId xmlns:a16="http://schemas.microsoft.com/office/drawing/2014/main" id="{8DF3B6B4-EEF7-498D-ACA6-16E649D3E48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805878469"/>
      </p:ext>
    </p:extLst>
  </p:cSld>
  <p:clrMapOvr>
    <a:masterClrMapping/>
  </p:clrMapOvr>
  <p:transition spd="med" advTm="36854">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762" objId="2"/>
        <p14:stopEvt time="36034" objId="2"/>
      </p14:showEvtLst>
    </p:ext>
  </p:extLst>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Common Meeting Types</a:t>
            </a:r>
          </a:p>
        </p:txBody>
      </p:sp>
      <p:sp>
        <p:nvSpPr>
          <p:cNvPr id="7" name="Round Same Side Corner Rectangle 17">
            <a:extLst>
              <a:ext uri="{FF2B5EF4-FFF2-40B4-BE49-F238E27FC236}">
                <a16:creationId xmlns:a16="http://schemas.microsoft.com/office/drawing/2014/main" id="{E83F44A4-5DD2-4A57-8042-E8B1CBD47024}"/>
              </a:ext>
            </a:extLst>
          </p:cNvPr>
          <p:cNvSpPr/>
          <p:nvPr/>
        </p:nvSpPr>
        <p:spPr>
          <a:xfrm rot="16200000">
            <a:off x="1333501" y="796004"/>
            <a:ext cx="1371600" cy="2362200"/>
          </a:xfrm>
          <a:prstGeom prst="round2SameRect">
            <a:avLst>
              <a:gd name="adj1" fmla="val 6770"/>
              <a:gd name="adj2" fmla="val 0"/>
            </a:avLst>
          </a:prstGeom>
          <a:solidFill>
            <a:schemeClr val="bg1">
              <a:lumMod val="95000"/>
            </a:schemeClr>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0" name="Round Same Side Corner Rectangle 18">
            <a:extLst>
              <a:ext uri="{FF2B5EF4-FFF2-40B4-BE49-F238E27FC236}">
                <a16:creationId xmlns:a16="http://schemas.microsoft.com/office/drawing/2014/main" id="{79F839A4-F98E-4566-B497-15A5A7D8111B}"/>
              </a:ext>
            </a:extLst>
          </p:cNvPr>
          <p:cNvSpPr/>
          <p:nvPr/>
        </p:nvSpPr>
        <p:spPr>
          <a:xfrm rot="16200000">
            <a:off x="1333500" y="2434304"/>
            <a:ext cx="1371600"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1" name="Round Same Side Corner Rectangle 20">
            <a:extLst>
              <a:ext uri="{FF2B5EF4-FFF2-40B4-BE49-F238E27FC236}">
                <a16:creationId xmlns:a16="http://schemas.microsoft.com/office/drawing/2014/main" id="{9635B212-1B75-430B-853B-04D41845F8E9}"/>
              </a:ext>
            </a:extLst>
          </p:cNvPr>
          <p:cNvSpPr/>
          <p:nvPr/>
        </p:nvSpPr>
        <p:spPr>
          <a:xfrm rot="16200000">
            <a:off x="1334028" y="4074652"/>
            <a:ext cx="1375696"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2" name="TextBox 11">
            <a:extLst>
              <a:ext uri="{FF2B5EF4-FFF2-40B4-BE49-F238E27FC236}">
                <a16:creationId xmlns:a16="http://schemas.microsoft.com/office/drawing/2014/main" id="{07C0ADFA-8B68-4706-B8F1-12A94C0241BD}"/>
              </a:ext>
            </a:extLst>
          </p:cNvPr>
          <p:cNvSpPr txBox="1"/>
          <p:nvPr/>
        </p:nvSpPr>
        <p:spPr>
          <a:xfrm>
            <a:off x="1008888" y="1447800"/>
            <a:ext cx="1962911" cy="990600"/>
          </a:xfrm>
          <a:prstGeom prst="rect">
            <a:avLst/>
          </a:prstGeom>
        </p:spPr>
        <p:txBody>
          <a:bodyPr vert="horz" wrap="square" lIns="91440" tIns="45720" rIns="91440" bIns="45720" rtlCol="0" anchor="ctr">
            <a:normAutofit/>
          </a:bodyPr>
          <a:lstStyle/>
          <a:p>
            <a:pPr algn="ctr"/>
            <a:r>
              <a:rPr lang="en-US" sz="2000" dirty="0">
                <a:solidFill>
                  <a:prstClr val="black"/>
                </a:solidFill>
              </a:rPr>
              <a:t>Protested/</a:t>
            </a:r>
          </a:p>
          <a:p>
            <a:pPr algn="ctr"/>
            <a:r>
              <a:rPr lang="en-US" sz="2000" dirty="0">
                <a:solidFill>
                  <a:prstClr val="black"/>
                </a:solidFill>
              </a:rPr>
              <a:t>Disputed Games</a:t>
            </a:r>
          </a:p>
        </p:txBody>
      </p:sp>
      <p:sp>
        <p:nvSpPr>
          <p:cNvPr id="13" name="TextBox 12">
            <a:extLst>
              <a:ext uri="{FF2B5EF4-FFF2-40B4-BE49-F238E27FC236}">
                <a16:creationId xmlns:a16="http://schemas.microsoft.com/office/drawing/2014/main" id="{DDF30264-9C08-4F1A-A1DE-F4679883B8B2}"/>
              </a:ext>
            </a:extLst>
          </p:cNvPr>
          <p:cNvSpPr txBox="1"/>
          <p:nvPr/>
        </p:nvSpPr>
        <p:spPr>
          <a:xfrm>
            <a:off x="1008888" y="3120104"/>
            <a:ext cx="1886712" cy="990600"/>
          </a:xfrm>
          <a:prstGeom prst="rect">
            <a:avLst/>
          </a:prstGeom>
        </p:spPr>
        <p:txBody>
          <a:bodyPr vert="horz" wrap="square" lIns="91440" tIns="45720" rIns="91440" bIns="45720" rtlCol="0" anchor="ctr">
            <a:normAutofit/>
          </a:bodyPr>
          <a:lstStyle/>
          <a:p>
            <a:pPr algn="ctr"/>
            <a:r>
              <a:rPr lang="en-US" sz="2000" dirty="0">
                <a:solidFill>
                  <a:prstClr val="white"/>
                </a:solidFill>
              </a:rPr>
              <a:t>Nonpayment of league fees</a:t>
            </a:r>
          </a:p>
        </p:txBody>
      </p:sp>
      <p:sp>
        <p:nvSpPr>
          <p:cNvPr id="14" name="TextBox 13">
            <a:extLst>
              <a:ext uri="{FF2B5EF4-FFF2-40B4-BE49-F238E27FC236}">
                <a16:creationId xmlns:a16="http://schemas.microsoft.com/office/drawing/2014/main" id="{D27D8882-1FAE-49B7-9169-18DFEBA2E095}"/>
              </a:ext>
            </a:extLst>
          </p:cNvPr>
          <p:cNvSpPr txBox="1"/>
          <p:nvPr/>
        </p:nvSpPr>
        <p:spPr>
          <a:xfrm>
            <a:off x="1066800" y="4724400"/>
            <a:ext cx="1810511" cy="956596"/>
          </a:xfrm>
          <a:prstGeom prst="rect">
            <a:avLst/>
          </a:prstGeom>
        </p:spPr>
        <p:txBody>
          <a:bodyPr vert="horz" wrap="square" lIns="91440" tIns="45720" rIns="91440" bIns="45720" rtlCol="0" anchor="ctr">
            <a:normAutofit/>
          </a:bodyPr>
          <a:lstStyle/>
          <a:p>
            <a:pPr algn="ctr"/>
            <a:r>
              <a:rPr lang="en-US" sz="2000" dirty="0">
                <a:solidFill>
                  <a:prstClr val="white"/>
                </a:solidFill>
              </a:rPr>
              <a:t>Dismissal from office or league</a:t>
            </a:r>
          </a:p>
        </p:txBody>
      </p:sp>
      <p:sp>
        <p:nvSpPr>
          <p:cNvPr id="16" name="TextBox 15">
            <a:extLst>
              <a:ext uri="{FF2B5EF4-FFF2-40B4-BE49-F238E27FC236}">
                <a16:creationId xmlns:a16="http://schemas.microsoft.com/office/drawing/2014/main" id="{3432E523-5E7A-467F-AC23-F18D17B0FCE3}"/>
              </a:ext>
            </a:extLst>
          </p:cNvPr>
          <p:cNvSpPr txBox="1"/>
          <p:nvPr/>
        </p:nvSpPr>
        <p:spPr>
          <a:xfrm>
            <a:off x="3886200" y="1600200"/>
            <a:ext cx="7312625" cy="4419600"/>
          </a:xfrm>
          <a:prstGeom prst="rect">
            <a:avLst/>
          </a:prstGeom>
        </p:spPr>
        <p:txBody>
          <a:bodyPr vert="horz" wrap="square" lIns="91440" tIns="45720" rIns="91440" bIns="45720" rtlCol="0" anchor="t" anchorCtr="0">
            <a:normAutofit/>
          </a:bodyPr>
          <a:lstStyle/>
          <a:p>
            <a:endPar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endParaRPr>
          </a:p>
          <a:p>
            <a:r>
              <a:rPr lang="en-US" sz="7200" dirty="0">
                <a:latin typeface="Verdana" panose="020B0604030504040204" pitchFamily="34" charset="0"/>
                <a:ea typeface="Verdana" panose="020B0604030504040204" pitchFamily="34" charset="0"/>
                <a:cs typeface="Verdana" panose="020B0604030504040204" pitchFamily="34" charset="0"/>
              </a:rPr>
              <a:t>15 days </a:t>
            </a:r>
          </a:p>
          <a:p>
            <a:endParaRPr lang="en-US" sz="2400" dirty="0">
              <a:latin typeface="Verdana" panose="020B0604030504040204" pitchFamily="34" charset="0"/>
              <a:ea typeface="Verdana" panose="020B0604030504040204" pitchFamily="34" charset="0"/>
              <a:cs typeface="Verdana" panose="020B0604030504040204" pitchFamily="34" charset="0"/>
            </a:endParaRPr>
          </a:p>
          <a:p>
            <a:r>
              <a:rPr lang="en-US" sz="2400" dirty="0">
                <a:latin typeface="Verdana" panose="020B0604030504040204" pitchFamily="34" charset="0"/>
                <a:ea typeface="Verdana" panose="020B0604030504040204" pitchFamily="34" charset="0"/>
                <a:cs typeface="Verdana" panose="020B0604030504040204" pitchFamily="34" charset="0"/>
              </a:rPr>
              <a:t>                            Or</a:t>
            </a:r>
          </a:p>
          <a:p>
            <a:endParaRPr lang="en-US" sz="2400" dirty="0">
              <a:latin typeface="Verdana" panose="020B0604030504040204" pitchFamily="34" charset="0"/>
              <a:ea typeface="Verdana" panose="020B0604030504040204" pitchFamily="34" charset="0"/>
              <a:cs typeface="Verdana" panose="020B0604030504040204" pitchFamily="34" charset="0"/>
            </a:endParaRPr>
          </a:p>
          <a:p>
            <a:r>
              <a:rPr lang="en-US" sz="5000" dirty="0">
                <a:latin typeface="Verdana" panose="020B0604030504040204" pitchFamily="34" charset="0"/>
                <a:ea typeface="Verdana" panose="020B0604030504040204" pitchFamily="34" charset="0"/>
                <a:cs typeface="Verdana" panose="020B0604030504040204" pitchFamily="34" charset="0"/>
              </a:rPr>
              <a:t>            </a:t>
            </a:r>
            <a:r>
              <a:rPr lang="en-US" sz="7200" dirty="0">
                <a:latin typeface="Verdana" panose="020B0604030504040204" pitchFamily="34" charset="0"/>
                <a:ea typeface="Verdana" panose="020B0604030504040204" pitchFamily="34" charset="0"/>
                <a:cs typeface="Verdana" panose="020B0604030504040204" pitchFamily="34" charset="0"/>
              </a:rPr>
              <a:t>72 hours</a:t>
            </a:r>
          </a:p>
          <a:p>
            <a:pPr marL="342900" indent="-342900">
              <a:buFont typeface="Arial" pitchFamily="34" charset="0"/>
              <a:buChar char="•"/>
            </a:pPr>
            <a:endParaRPr lang="en-US" sz="2400" dirty="0">
              <a:latin typeface="Verdana" panose="020B0604030504040204" pitchFamily="34" charset="0"/>
              <a:ea typeface="Verdana" panose="020B0604030504040204" pitchFamily="34" charset="0"/>
              <a:cs typeface="Verdana" panose="020B0604030504040204" pitchFamily="34" charset="0"/>
            </a:endParaRPr>
          </a:p>
          <a:p>
            <a:endParaRPr lang="en-US" sz="2400" dirty="0">
              <a:latin typeface="Verdana" panose="020B0604030504040204" pitchFamily="34" charset="0"/>
              <a:ea typeface="Verdana" panose="020B0604030504040204" pitchFamily="34" charset="0"/>
              <a:cs typeface="Verdana" panose="020B0604030504040204" pitchFamily="34" charset="0"/>
            </a:endParaRPr>
          </a:p>
        </p:txBody>
      </p:sp>
      <p:pic>
        <p:nvPicPr>
          <p:cNvPr id="3" name="39">
            <a:hlinkClick r:id="" action="ppaction://media"/>
            <a:extLst>
              <a:ext uri="{FF2B5EF4-FFF2-40B4-BE49-F238E27FC236}">
                <a16:creationId xmlns:a16="http://schemas.microsoft.com/office/drawing/2014/main" id="{3A839A54-55DE-4B2E-A0C7-68788887A49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543800" y="6172200"/>
            <a:ext cx="609600" cy="609600"/>
          </a:xfrm>
          <a:prstGeom prst="rect">
            <a:avLst/>
          </a:prstGeom>
        </p:spPr>
      </p:pic>
    </p:spTree>
    <p:custDataLst>
      <p:tags r:id="rId1"/>
    </p:custDataLst>
    <p:extLst>
      <p:ext uri="{BB962C8B-B14F-4D97-AF65-F5344CB8AC3E}">
        <p14:creationId xmlns:p14="http://schemas.microsoft.com/office/powerpoint/2010/main" val="51809206"/>
      </p:ext>
    </p:extLst>
  </p:cSld>
  <p:clrMapOvr>
    <a:masterClrMapping/>
  </p:clrMapOvr>
  <p:transition spd="med" advTm="31990">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6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469" objId="3"/>
        <p14:stopEvt time="31150" objId="3"/>
      </p14:showEvtLst>
    </p:ext>
  </p:extLst>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Common Meeting Types</a:t>
            </a:r>
          </a:p>
        </p:txBody>
      </p:sp>
      <p:sp>
        <p:nvSpPr>
          <p:cNvPr id="7" name="Round Same Side Corner Rectangle 17">
            <a:extLst>
              <a:ext uri="{FF2B5EF4-FFF2-40B4-BE49-F238E27FC236}">
                <a16:creationId xmlns:a16="http://schemas.microsoft.com/office/drawing/2014/main" id="{E83F44A4-5DD2-4A57-8042-E8B1CBD47024}"/>
              </a:ext>
            </a:extLst>
          </p:cNvPr>
          <p:cNvSpPr/>
          <p:nvPr/>
        </p:nvSpPr>
        <p:spPr>
          <a:xfrm rot="16200000">
            <a:off x="1333501" y="796004"/>
            <a:ext cx="1371600"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0" name="Round Same Side Corner Rectangle 18">
            <a:extLst>
              <a:ext uri="{FF2B5EF4-FFF2-40B4-BE49-F238E27FC236}">
                <a16:creationId xmlns:a16="http://schemas.microsoft.com/office/drawing/2014/main" id="{79F839A4-F98E-4566-B497-15A5A7D8111B}"/>
              </a:ext>
            </a:extLst>
          </p:cNvPr>
          <p:cNvSpPr/>
          <p:nvPr/>
        </p:nvSpPr>
        <p:spPr>
          <a:xfrm rot="16200000">
            <a:off x="1333500" y="2434304"/>
            <a:ext cx="1371600" cy="2362200"/>
          </a:xfrm>
          <a:prstGeom prst="round2SameRect">
            <a:avLst>
              <a:gd name="adj1" fmla="val 6770"/>
              <a:gd name="adj2" fmla="val 0"/>
            </a:avLst>
          </a:prstGeom>
          <a:solidFill>
            <a:srgbClr val="F2F2F2"/>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1" name="Round Same Side Corner Rectangle 20">
            <a:extLst>
              <a:ext uri="{FF2B5EF4-FFF2-40B4-BE49-F238E27FC236}">
                <a16:creationId xmlns:a16="http://schemas.microsoft.com/office/drawing/2014/main" id="{9635B212-1B75-430B-853B-04D41845F8E9}"/>
              </a:ext>
            </a:extLst>
          </p:cNvPr>
          <p:cNvSpPr/>
          <p:nvPr/>
        </p:nvSpPr>
        <p:spPr>
          <a:xfrm rot="16200000">
            <a:off x="1334028" y="4074652"/>
            <a:ext cx="1375696"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2" name="TextBox 11">
            <a:extLst>
              <a:ext uri="{FF2B5EF4-FFF2-40B4-BE49-F238E27FC236}">
                <a16:creationId xmlns:a16="http://schemas.microsoft.com/office/drawing/2014/main" id="{07C0ADFA-8B68-4706-B8F1-12A94C0241BD}"/>
              </a:ext>
            </a:extLst>
          </p:cNvPr>
          <p:cNvSpPr txBox="1"/>
          <p:nvPr/>
        </p:nvSpPr>
        <p:spPr>
          <a:xfrm>
            <a:off x="1008888" y="1447800"/>
            <a:ext cx="1962911" cy="990600"/>
          </a:xfrm>
          <a:prstGeom prst="rect">
            <a:avLst/>
          </a:prstGeom>
        </p:spPr>
        <p:txBody>
          <a:bodyPr vert="horz" wrap="square" lIns="91440" tIns="45720" rIns="91440" bIns="45720" rtlCol="0" anchor="ctr">
            <a:normAutofit/>
          </a:bodyPr>
          <a:lstStyle/>
          <a:p>
            <a:pPr algn="ctr"/>
            <a:r>
              <a:rPr lang="en-US" sz="2000" dirty="0">
                <a:solidFill>
                  <a:schemeClr val="bg1"/>
                </a:solidFill>
              </a:rPr>
              <a:t>Protested/</a:t>
            </a:r>
          </a:p>
          <a:p>
            <a:pPr algn="ctr"/>
            <a:r>
              <a:rPr lang="en-US" sz="2000" dirty="0">
                <a:solidFill>
                  <a:schemeClr val="bg1"/>
                </a:solidFill>
              </a:rPr>
              <a:t>Disputed Games</a:t>
            </a:r>
          </a:p>
        </p:txBody>
      </p:sp>
      <p:sp>
        <p:nvSpPr>
          <p:cNvPr id="13" name="TextBox 12">
            <a:extLst>
              <a:ext uri="{FF2B5EF4-FFF2-40B4-BE49-F238E27FC236}">
                <a16:creationId xmlns:a16="http://schemas.microsoft.com/office/drawing/2014/main" id="{DDF30264-9C08-4F1A-A1DE-F4679883B8B2}"/>
              </a:ext>
            </a:extLst>
          </p:cNvPr>
          <p:cNvSpPr txBox="1"/>
          <p:nvPr/>
        </p:nvSpPr>
        <p:spPr>
          <a:xfrm>
            <a:off x="1008888" y="3120104"/>
            <a:ext cx="1886712" cy="990600"/>
          </a:xfrm>
          <a:prstGeom prst="rect">
            <a:avLst/>
          </a:prstGeom>
        </p:spPr>
        <p:txBody>
          <a:bodyPr vert="horz" wrap="square" lIns="91440" tIns="45720" rIns="91440" bIns="45720" rtlCol="0" anchor="ctr">
            <a:normAutofit/>
          </a:bodyPr>
          <a:lstStyle/>
          <a:p>
            <a:pPr algn="ctr"/>
            <a:r>
              <a:rPr lang="en-US" sz="2000" dirty="0"/>
              <a:t>Nonpayment of league fees</a:t>
            </a:r>
          </a:p>
        </p:txBody>
      </p:sp>
      <p:sp>
        <p:nvSpPr>
          <p:cNvPr id="14" name="TextBox 13">
            <a:extLst>
              <a:ext uri="{FF2B5EF4-FFF2-40B4-BE49-F238E27FC236}">
                <a16:creationId xmlns:a16="http://schemas.microsoft.com/office/drawing/2014/main" id="{D27D8882-1FAE-49B7-9169-18DFEBA2E095}"/>
              </a:ext>
            </a:extLst>
          </p:cNvPr>
          <p:cNvSpPr txBox="1"/>
          <p:nvPr/>
        </p:nvSpPr>
        <p:spPr>
          <a:xfrm>
            <a:off x="1066800" y="4724400"/>
            <a:ext cx="1810511" cy="956596"/>
          </a:xfrm>
          <a:prstGeom prst="rect">
            <a:avLst/>
          </a:prstGeom>
        </p:spPr>
        <p:txBody>
          <a:bodyPr vert="horz" wrap="square" lIns="91440" tIns="45720" rIns="91440" bIns="45720" rtlCol="0" anchor="ctr">
            <a:normAutofit/>
          </a:bodyPr>
          <a:lstStyle/>
          <a:p>
            <a:pPr algn="ctr"/>
            <a:r>
              <a:rPr lang="en-US" sz="2000" dirty="0">
                <a:solidFill>
                  <a:prstClr val="white"/>
                </a:solidFill>
              </a:rPr>
              <a:t>Dismissal from office or league</a:t>
            </a:r>
          </a:p>
        </p:txBody>
      </p:sp>
      <p:pic>
        <p:nvPicPr>
          <p:cNvPr id="2" name="Picture 1">
            <a:extLst>
              <a:ext uri="{FF2B5EF4-FFF2-40B4-BE49-F238E27FC236}">
                <a16:creationId xmlns:a16="http://schemas.microsoft.com/office/drawing/2014/main" id="{D7EB773B-EC5D-44B6-AD76-F9F71BFFF207}"/>
              </a:ext>
            </a:extLst>
          </p:cNvPr>
          <p:cNvPicPr>
            <a:picLocks noChangeAspect="1"/>
          </p:cNvPicPr>
          <p:nvPr/>
        </p:nvPicPr>
        <p:blipFill>
          <a:blip r:embed="rId7"/>
          <a:stretch>
            <a:fillRect/>
          </a:stretch>
        </p:blipFill>
        <p:spPr>
          <a:xfrm>
            <a:off x="7010400" y="1222223"/>
            <a:ext cx="3568294" cy="4610463"/>
          </a:xfrm>
          <a:prstGeom prst="rect">
            <a:avLst/>
          </a:prstGeom>
          <a:ln>
            <a:solidFill>
              <a:schemeClr val="bg1">
                <a:lumMod val="75000"/>
              </a:schemeClr>
            </a:solidFill>
          </a:ln>
          <a:effectLst>
            <a:outerShdw blurRad="50800" dist="38100" dir="2700000" algn="tl" rotWithShape="0">
              <a:prstClr val="black">
                <a:alpha val="40000"/>
              </a:prstClr>
            </a:outerShdw>
          </a:effectLst>
        </p:spPr>
      </p:pic>
      <p:sp>
        <p:nvSpPr>
          <p:cNvPr id="15" name="TextBox 14">
            <a:extLst>
              <a:ext uri="{FF2B5EF4-FFF2-40B4-BE49-F238E27FC236}">
                <a16:creationId xmlns:a16="http://schemas.microsoft.com/office/drawing/2014/main" id="{077BEBE1-2520-45BF-95E7-06F75A146537}"/>
              </a:ext>
            </a:extLst>
          </p:cNvPr>
          <p:cNvSpPr txBox="1"/>
          <p:nvPr/>
        </p:nvSpPr>
        <p:spPr>
          <a:xfrm>
            <a:off x="3733800" y="2559293"/>
            <a:ext cx="2971799" cy="1739413"/>
          </a:xfrm>
          <a:prstGeom prst="rect">
            <a:avLst/>
          </a:prstGeom>
        </p:spPr>
        <p:txBody>
          <a:bodyPr vert="horz" wrap="square" lIns="91440" tIns="45720" rIns="91440" bIns="45720" rtlCol="0" anchor="ctr">
            <a:normAutofit/>
          </a:bodyPr>
          <a:lstStyle/>
          <a:p>
            <a:pPr algn="l"/>
            <a:r>
              <a:rPr lang="en-US" sz="2000" dirty="0">
                <a:latin typeface="Verdana" panose="020B0604030504040204" pitchFamily="34" charset="0"/>
                <a:ea typeface="Verdana" panose="020B0604030504040204" pitchFamily="34" charset="0"/>
                <a:cs typeface="Verdana" panose="020B0604030504040204" pitchFamily="34" charset="0"/>
              </a:rPr>
              <a:t>The Nonpayment of League Fees checklist can be found on the Rules page of BOWL.com</a:t>
            </a:r>
            <a:r>
              <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rPr>
              <a:t> </a:t>
            </a:r>
          </a:p>
        </p:txBody>
      </p:sp>
      <p:pic>
        <p:nvPicPr>
          <p:cNvPr id="4" name="40">
            <a:hlinkClick r:id="" action="ppaction://media"/>
            <a:extLst>
              <a:ext uri="{FF2B5EF4-FFF2-40B4-BE49-F238E27FC236}">
                <a16:creationId xmlns:a16="http://schemas.microsoft.com/office/drawing/2014/main" id="{E890D6C8-27F6-4EFE-87A6-1DC1167E71F5}"/>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543800" y="6096000"/>
            <a:ext cx="609600" cy="609600"/>
          </a:xfrm>
          <a:prstGeom prst="rect">
            <a:avLst/>
          </a:prstGeom>
        </p:spPr>
      </p:pic>
    </p:spTree>
    <p:custDataLst>
      <p:tags r:id="rId1"/>
    </p:custDataLst>
    <p:extLst>
      <p:ext uri="{BB962C8B-B14F-4D97-AF65-F5344CB8AC3E}">
        <p14:creationId xmlns:p14="http://schemas.microsoft.com/office/powerpoint/2010/main" val="763848105"/>
      </p:ext>
    </p:extLst>
  </p:cSld>
  <p:clrMapOvr>
    <a:masterClrMapping/>
  </p:clrMapOvr>
  <p:transition spd="med" advTm="22788">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2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18" objId="4"/>
        <p14:stopEvt time="21949" objId="4"/>
      </p14:showEvtLst>
    </p:ext>
  </p:extLst>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Common Meeting Types</a:t>
            </a:r>
          </a:p>
        </p:txBody>
      </p:sp>
      <p:sp>
        <p:nvSpPr>
          <p:cNvPr id="7" name="Round Same Side Corner Rectangle 17">
            <a:extLst>
              <a:ext uri="{FF2B5EF4-FFF2-40B4-BE49-F238E27FC236}">
                <a16:creationId xmlns:a16="http://schemas.microsoft.com/office/drawing/2014/main" id="{E83F44A4-5DD2-4A57-8042-E8B1CBD47024}"/>
              </a:ext>
            </a:extLst>
          </p:cNvPr>
          <p:cNvSpPr/>
          <p:nvPr/>
        </p:nvSpPr>
        <p:spPr>
          <a:xfrm rot="16200000">
            <a:off x="1333501" y="796004"/>
            <a:ext cx="1371600"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0" name="Round Same Side Corner Rectangle 18">
            <a:extLst>
              <a:ext uri="{FF2B5EF4-FFF2-40B4-BE49-F238E27FC236}">
                <a16:creationId xmlns:a16="http://schemas.microsoft.com/office/drawing/2014/main" id="{79F839A4-F98E-4566-B497-15A5A7D8111B}"/>
              </a:ext>
            </a:extLst>
          </p:cNvPr>
          <p:cNvSpPr/>
          <p:nvPr/>
        </p:nvSpPr>
        <p:spPr>
          <a:xfrm rot="16200000">
            <a:off x="1333500" y="2434304"/>
            <a:ext cx="1371600" cy="2362200"/>
          </a:xfrm>
          <a:prstGeom prst="round2SameRect">
            <a:avLst>
              <a:gd name="adj1" fmla="val 6770"/>
              <a:gd name="adj2" fmla="val 0"/>
            </a:avLst>
          </a:prstGeom>
          <a:solidFill>
            <a:srgbClr val="00338E"/>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1" name="Round Same Side Corner Rectangle 20">
            <a:extLst>
              <a:ext uri="{FF2B5EF4-FFF2-40B4-BE49-F238E27FC236}">
                <a16:creationId xmlns:a16="http://schemas.microsoft.com/office/drawing/2014/main" id="{9635B212-1B75-430B-853B-04D41845F8E9}"/>
              </a:ext>
            </a:extLst>
          </p:cNvPr>
          <p:cNvSpPr/>
          <p:nvPr/>
        </p:nvSpPr>
        <p:spPr>
          <a:xfrm rot="16200000">
            <a:off x="1334028" y="4074652"/>
            <a:ext cx="1375696" cy="2362200"/>
          </a:xfrm>
          <a:prstGeom prst="round2SameRect">
            <a:avLst>
              <a:gd name="adj1" fmla="val 6770"/>
              <a:gd name="adj2" fmla="val 0"/>
            </a:avLst>
          </a:prstGeom>
          <a:solidFill>
            <a:srgbClr val="F2F2F2"/>
          </a:solidFill>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p:spPr>
        <p:style>
          <a:lnRef idx="1">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2">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solidFill>
                <a:prstClr val="black">
                  <a:hueOff val="0"/>
                  <a:satOff val="0"/>
                  <a:lumOff val="0"/>
                  <a:alphaOff val="0"/>
                </a:prstClr>
              </a:solidFill>
            </a:endParaRPr>
          </a:p>
        </p:txBody>
      </p:sp>
      <p:sp>
        <p:nvSpPr>
          <p:cNvPr id="12" name="TextBox 11">
            <a:extLst>
              <a:ext uri="{FF2B5EF4-FFF2-40B4-BE49-F238E27FC236}">
                <a16:creationId xmlns:a16="http://schemas.microsoft.com/office/drawing/2014/main" id="{07C0ADFA-8B68-4706-B8F1-12A94C0241BD}"/>
              </a:ext>
            </a:extLst>
          </p:cNvPr>
          <p:cNvSpPr txBox="1"/>
          <p:nvPr/>
        </p:nvSpPr>
        <p:spPr>
          <a:xfrm>
            <a:off x="1008888" y="1447800"/>
            <a:ext cx="1962911" cy="990600"/>
          </a:xfrm>
          <a:prstGeom prst="rect">
            <a:avLst/>
          </a:prstGeom>
        </p:spPr>
        <p:txBody>
          <a:bodyPr vert="horz" wrap="square" lIns="91440" tIns="45720" rIns="91440" bIns="45720" rtlCol="0" anchor="ctr">
            <a:normAutofit/>
          </a:bodyPr>
          <a:lstStyle/>
          <a:p>
            <a:pPr algn="ctr"/>
            <a:r>
              <a:rPr lang="en-US" sz="2000" dirty="0">
                <a:solidFill>
                  <a:schemeClr val="bg1"/>
                </a:solidFill>
              </a:rPr>
              <a:t>Protested/</a:t>
            </a:r>
          </a:p>
          <a:p>
            <a:pPr algn="ctr"/>
            <a:r>
              <a:rPr lang="en-US" sz="2000" dirty="0">
                <a:solidFill>
                  <a:schemeClr val="bg1"/>
                </a:solidFill>
              </a:rPr>
              <a:t>Disputed Games</a:t>
            </a:r>
          </a:p>
        </p:txBody>
      </p:sp>
      <p:sp>
        <p:nvSpPr>
          <p:cNvPr id="13" name="TextBox 12">
            <a:extLst>
              <a:ext uri="{FF2B5EF4-FFF2-40B4-BE49-F238E27FC236}">
                <a16:creationId xmlns:a16="http://schemas.microsoft.com/office/drawing/2014/main" id="{DDF30264-9C08-4F1A-A1DE-F4679883B8B2}"/>
              </a:ext>
            </a:extLst>
          </p:cNvPr>
          <p:cNvSpPr txBox="1"/>
          <p:nvPr/>
        </p:nvSpPr>
        <p:spPr>
          <a:xfrm>
            <a:off x="1008888" y="3120104"/>
            <a:ext cx="1886712" cy="990600"/>
          </a:xfrm>
          <a:prstGeom prst="rect">
            <a:avLst/>
          </a:prstGeom>
        </p:spPr>
        <p:txBody>
          <a:bodyPr vert="horz" wrap="square" lIns="91440" tIns="45720" rIns="91440" bIns="45720" rtlCol="0" anchor="ctr">
            <a:normAutofit/>
          </a:bodyPr>
          <a:lstStyle/>
          <a:p>
            <a:pPr algn="ctr"/>
            <a:r>
              <a:rPr lang="en-US" sz="2000" dirty="0">
                <a:solidFill>
                  <a:schemeClr val="bg1"/>
                </a:solidFill>
              </a:rPr>
              <a:t>Nonpayment of league fees</a:t>
            </a:r>
          </a:p>
        </p:txBody>
      </p:sp>
      <p:sp>
        <p:nvSpPr>
          <p:cNvPr id="14" name="TextBox 13">
            <a:extLst>
              <a:ext uri="{FF2B5EF4-FFF2-40B4-BE49-F238E27FC236}">
                <a16:creationId xmlns:a16="http://schemas.microsoft.com/office/drawing/2014/main" id="{D27D8882-1FAE-49B7-9169-18DFEBA2E095}"/>
              </a:ext>
            </a:extLst>
          </p:cNvPr>
          <p:cNvSpPr txBox="1"/>
          <p:nvPr/>
        </p:nvSpPr>
        <p:spPr>
          <a:xfrm>
            <a:off x="1066800" y="4724400"/>
            <a:ext cx="1810511" cy="956596"/>
          </a:xfrm>
          <a:prstGeom prst="rect">
            <a:avLst/>
          </a:prstGeom>
        </p:spPr>
        <p:txBody>
          <a:bodyPr vert="horz" wrap="square" lIns="91440" tIns="45720" rIns="91440" bIns="45720" rtlCol="0" anchor="ctr">
            <a:normAutofit/>
          </a:bodyPr>
          <a:lstStyle/>
          <a:p>
            <a:pPr algn="ctr"/>
            <a:r>
              <a:rPr lang="en-US" sz="2000" dirty="0"/>
              <a:t>Dismissal from office or league</a:t>
            </a:r>
          </a:p>
        </p:txBody>
      </p:sp>
      <p:sp>
        <p:nvSpPr>
          <p:cNvPr id="16" name="TextBox 15">
            <a:extLst>
              <a:ext uri="{FF2B5EF4-FFF2-40B4-BE49-F238E27FC236}">
                <a16:creationId xmlns:a16="http://schemas.microsoft.com/office/drawing/2014/main" id="{C9C191AC-962F-45AB-96AB-83B00F516075}"/>
              </a:ext>
            </a:extLst>
          </p:cNvPr>
          <p:cNvSpPr txBox="1"/>
          <p:nvPr/>
        </p:nvSpPr>
        <p:spPr>
          <a:xfrm>
            <a:off x="3810000" y="1752600"/>
            <a:ext cx="7160225" cy="4419600"/>
          </a:xfrm>
          <a:prstGeom prst="rect">
            <a:avLst/>
          </a:prstGeom>
        </p:spPr>
        <p:txBody>
          <a:bodyPr vert="horz" wrap="square" lIns="91440" tIns="45720" rIns="91440" bIns="45720" rtlCol="0" anchor="t" anchorCtr="0">
            <a:normAutofit/>
          </a:bodyPr>
          <a:lstStyle/>
          <a:p>
            <a:r>
              <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rPr>
              <a:t>A player may be dismissed from the league or an officer removed from league office for any of the following reasons:</a:t>
            </a:r>
          </a:p>
          <a:p>
            <a:endParaRPr lang="en-US" sz="1000" dirty="0">
              <a:solidFill>
                <a:prstClr val="black"/>
              </a:solidFill>
              <a:latin typeface="Verdana" panose="020B0604030504040204" pitchFamily="34" charset="0"/>
              <a:ea typeface="Verdana" panose="020B0604030504040204" pitchFamily="34" charset="0"/>
              <a:cs typeface="Verdana" panose="020B0604030504040204" pitchFamily="34" charset="0"/>
            </a:endParaRPr>
          </a:p>
          <a:p>
            <a:pPr marL="457200" indent="-457200">
              <a:buFont typeface="+mj-lt"/>
              <a:buAutoNum type="alphaLcPeriod"/>
            </a:pPr>
            <a:r>
              <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rPr>
              <a:t>Conduct derogatory to the best interest of the league.</a:t>
            </a:r>
          </a:p>
          <a:p>
            <a:pPr marL="457200" indent="-457200">
              <a:buFont typeface="+mj-lt"/>
              <a:buAutoNum type="alphaLcPeriod"/>
            </a:pPr>
            <a:r>
              <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rPr>
              <a:t>Any deliberate action which can be proven to be detrimental to the best interest of the team.</a:t>
            </a:r>
          </a:p>
          <a:p>
            <a:pPr marL="457200" indent="-457200">
              <a:buFont typeface="+mj-lt"/>
              <a:buAutoNum type="alphaLcPeriod"/>
            </a:pPr>
            <a:r>
              <a:rPr lang="en-US" sz="2400" dirty="0">
                <a:solidFill>
                  <a:prstClr val="black"/>
                </a:solidFill>
                <a:latin typeface="Verdana" panose="020B0604030504040204" pitchFamily="34" charset="0"/>
                <a:ea typeface="Verdana" panose="020B0604030504040204" pitchFamily="34" charset="0"/>
                <a:cs typeface="Verdana" panose="020B0604030504040204" pitchFamily="34" charset="0"/>
              </a:rPr>
              <a:t>Violation of any USBC or league rule.</a:t>
            </a:r>
          </a:p>
        </p:txBody>
      </p:sp>
      <p:pic>
        <p:nvPicPr>
          <p:cNvPr id="3" name="41">
            <a:hlinkClick r:id="" action="ppaction://media"/>
            <a:extLst>
              <a:ext uri="{FF2B5EF4-FFF2-40B4-BE49-F238E27FC236}">
                <a16:creationId xmlns:a16="http://schemas.microsoft.com/office/drawing/2014/main" id="{9BF34A18-2AF4-4539-B311-9D2BB317A58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001000" y="6159910"/>
            <a:ext cx="609600" cy="609600"/>
          </a:xfrm>
          <a:prstGeom prst="rect">
            <a:avLst/>
          </a:prstGeom>
        </p:spPr>
      </p:pic>
    </p:spTree>
    <p:custDataLst>
      <p:tags r:id="rId1"/>
    </p:custDataLst>
    <p:extLst>
      <p:ext uri="{BB962C8B-B14F-4D97-AF65-F5344CB8AC3E}">
        <p14:creationId xmlns:p14="http://schemas.microsoft.com/office/powerpoint/2010/main" val="124808890"/>
      </p:ext>
    </p:extLst>
  </p:cSld>
  <p:clrMapOvr>
    <a:masterClrMapping/>
  </p:clrMapOvr>
  <p:transition spd="med" advTm="23074">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442" objId="3"/>
        <p14:stopEvt time="22495" objId="3"/>
      </p14:showEvtLst>
    </p:ext>
  </p:extLst>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DF5167-1B5A-4DBF-8336-55BCE1E15D7B}"/>
              </a:ext>
            </a:extLst>
          </p:cNvPr>
          <p:cNvSpPr/>
          <p:nvPr/>
        </p:nvSpPr>
        <p:spPr>
          <a:xfrm>
            <a:off x="2362200" y="1752600"/>
            <a:ext cx="7924800" cy="2800767"/>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88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Season Wrap-up</a:t>
            </a:r>
          </a:p>
        </p:txBody>
      </p:sp>
      <p:pic>
        <p:nvPicPr>
          <p:cNvPr id="2" name="42">
            <a:hlinkClick r:id="" action="ppaction://media"/>
            <a:extLst>
              <a:ext uri="{FF2B5EF4-FFF2-40B4-BE49-F238E27FC236}">
                <a16:creationId xmlns:a16="http://schemas.microsoft.com/office/drawing/2014/main" id="{865AAE01-51B5-4D25-A05D-CB4FD83164B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543800" y="6096000"/>
            <a:ext cx="609600" cy="609600"/>
          </a:xfrm>
          <a:prstGeom prst="rect">
            <a:avLst/>
          </a:prstGeom>
        </p:spPr>
      </p:pic>
    </p:spTree>
    <p:custDataLst>
      <p:tags r:id="rId1"/>
    </p:custDataLst>
    <p:extLst>
      <p:ext uri="{BB962C8B-B14F-4D97-AF65-F5344CB8AC3E}">
        <p14:creationId xmlns:p14="http://schemas.microsoft.com/office/powerpoint/2010/main" val="3700350178"/>
      </p:ext>
    </p:extLst>
  </p:cSld>
  <p:clrMapOvr>
    <a:masterClrMapping/>
  </p:clrMapOvr>
  <p:transition spd="slow" advTm="3006">
    <p:pull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167" objId="2"/>
        <p14:stopEvt time="1790" objId="2"/>
      </p14:showEvtLst>
    </p:ext>
  </p:extLst>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Final League Meeting</a:t>
            </a:r>
          </a:p>
        </p:txBody>
      </p:sp>
      <p:sp>
        <p:nvSpPr>
          <p:cNvPr id="7" name="Content Placeholder 4">
            <a:extLst>
              <a:ext uri="{FF2B5EF4-FFF2-40B4-BE49-F238E27FC236}">
                <a16:creationId xmlns:a16="http://schemas.microsoft.com/office/drawing/2014/main" id="{569DF242-8A96-4675-921C-5B6BF948C2BF}"/>
              </a:ext>
            </a:extLst>
          </p:cNvPr>
          <p:cNvSpPr>
            <a:spLocks noGrp="1"/>
          </p:cNvSpPr>
          <p:nvPr>
            <p:ph idx="1"/>
          </p:nvPr>
        </p:nvSpPr>
        <p:spPr>
          <a:xfrm>
            <a:off x="2209800" y="2133600"/>
            <a:ext cx="8229600" cy="3581400"/>
          </a:xfrm>
        </p:spPr>
        <p:txBody>
          <a:bodyPr>
            <a:normAutofit lnSpcReduction="1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 final league meeting is required to:</a:t>
            </a:r>
          </a:p>
          <a:p>
            <a:pPr marL="0" indent="0">
              <a:buNone/>
            </a:pPr>
            <a:endParaRPr lang="en-US" sz="9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Distribute awards and prize money</a:t>
            </a:r>
          </a:p>
          <a:p>
            <a:pPr marL="0" indent="0">
              <a:buNone/>
            </a:pPr>
            <a:endParaRPr lang="en-US" sz="10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Elect officers</a:t>
            </a:r>
          </a:p>
          <a:p>
            <a:endParaRPr lang="en-US"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Prizes must be paid within </a:t>
            </a:r>
            <a:r>
              <a:rPr lang="en-US" b="1" dirty="0">
                <a:latin typeface="Verdana" panose="020B0604030504040204" pitchFamily="34" charset="0"/>
                <a:ea typeface="Verdana" panose="020B0604030504040204" pitchFamily="34" charset="0"/>
                <a:cs typeface="Verdana" panose="020B0604030504040204" pitchFamily="34" charset="0"/>
              </a:rPr>
              <a:t>21 days </a:t>
            </a:r>
            <a:r>
              <a:rPr lang="en-US" dirty="0">
                <a:latin typeface="Verdana" panose="020B0604030504040204" pitchFamily="34" charset="0"/>
                <a:ea typeface="Verdana" panose="020B0604030504040204" pitchFamily="34" charset="0"/>
                <a:cs typeface="Verdana" panose="020B0604030504040204" pitchFamily="34" charset="0"/>
              </a:rPr>
              <a:t>of the end of the league.</a:t>
            </a:r>
          </a:p>
        </p:txBody>
      </p:sp>
      <p:pic>
        <p:nvPicPr>
          <p:cNvPr id="2" name="43">
            <a:hlinkClick r:id="" action="ppaction://media"/>
            <a:extLst>
              <a:ext uri="{FF2B5EF4-FFF2-40B4-BE49-F238E27FC236}">
                <a16:creationId xmlns:a16="http://schemas.microsoft.com/office/drawing/2014/main" id="{9DB53E88-007A-4771-BCA0-14E2CF01CDA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096000"/>
            <a:ext cx="609600" cy="609600"/>
          </a:xfrm>
          <a:prstGeom prst="rect">
            <a:avLst/>
          </a:prstGeom>
        </p:spPr>
      </p:pic>
    </p:spTree>
    <p:custDataLst>
      <p:tags r:id="rId1"/>
    </p:custDataLst>
    <p:extLst>
      <p:ext uri="{BB962C8B-B14F-4D97-AF65-F5344CB8AC3E}">
        <p14:creationId xmlns:p14="http://schemas.microsoft.com/office/powerpoint/2010/main" val="4168195225"/>
      </p:ext>
    </p:extLst>
  </p:cSld>
  <p:clrMapOvr>
    <a:masterClrMapping/>
  </p:clrMapOvr>
  <p:transition spd="slow" advTm="30150">
    <p:pull dir="l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246" objId="2"/>
        <p14:stopEvt time="29450" objId="2"/>
      </p14:showEvtLst>
    </p:ext>
  </p:extLst>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pic>
        <p:nvPicPr>
          <p:cNvPr id="8" name="PPTShape_1" descr="C:\Documents and Settings\bbrose\Local Settings\Temporary Internet Files\Content.IE5\3SUYULA8\MC900301338[1].wmf">
            <a:extLst>
              <a:ext uri="{FF2B5EF4-FFF2-40B4-BE49-F238E27FC236}">
                <a16:creationId xmlns:a16="http://schemas.microsoft.com/office/drawing/2014/main" id="{256321C4-2B8E-4ED9-A81D-738432A3DD0F}"/>
              </a:ext>
            </a:extLst>
          </p:cNvPr>
          <p:cNvPicPr>
            <a:picLocks noChangeAspect="1" noChangeArrowheads="1"/>
          </p:cNvPicPr>
          <p:nvPr>
            <p:custDataLst>
              <p:tags r:id="rId2"/>
            </p:custDataLst>
          </p:nvPr>
        </p:nvPicPr>
        <p:blipFill>
          <a:blip r:embed="rId8" cstate="print">
            <a:grayscl/>
            <a:extLst>
              <a:ext uri="{28A0092B-C50C-407E-A947-70E740481C1C}">
                <a14:useLocalDpi xmlns:a14="http://schemas.microsoft.com/office/drawing/2010/main" val="0"/>
              </a:ext>
            </a:extLst>
          </a:blip>
          <a:srcRect/>
          <a:stretch>
            <a:fillRect/>
          </a:stretch>
        </p:blipFill>
        <p:spPr bwMode="auto">
          <a:xfrm>
            <a:off x="3492431" y="1524000"/>
            <a:ext cx="5207138" cy="4387833"/>
          </a:xfrm>
          <a:prstGeom prst="rect">
            <a:avLst/>
          </a:prstGeom>
          <a:noFill/>
          <a:extLst>
            <a:ext uri="{909E8E84-426E-40DD-AFC4-6F175D3DCCD1}">
              <a14:hiddenFill xmlns:a14="http://schemas.microsoft.com/office/drawing/2010/main">
                <a:solidFill>
                  <a:srgbClr val="FFFFFF"/>
                </a:solidFill>
              </a14:hiddenFill>
            </a:ext>
          </a:extLst>
        </p:spPr>
      </p:pic>
      <p:pic>
        <p:nvPicPr>
          <p:cNvPr id="4" name="44">
            <a:hlinkClick r:id="" action="ppaction://media"/>
            <a:extLst>
              <a:ext uri="{FF2B5EF4-FFF2-40B4-BE49-F238E27FC236}">
                <a16:creationId xmlns:a16="http://schemas.microsoft.com/office/drawing/2014/main" id="{AA018A26-D1D7-4E52-8DB4-C3BECA1781AA}"/>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153400" y="6096000"/>
            <a:ext cx="609600" cy="609600"/>
          </a:xfrm>
          <a:prstGeom prst="rect">
            <a:avLst/>
          </a:prstGeom>
        </p:spPr>
      </p:pic>
    </p:spTree>
    <p:custDataLst>
      <p:tags r:id="rId1"/>
    </p:custDataLst>
    <p:extLst>
      <p:ext uri="{BB962C8B-B14F-4D97-AF65-F5344CB8AC3E}">
        <p14:creationId xmlns:p14="http://schemas.microsoft.com/office/powerpoint/2010/main" val="3037038183"/>
      </p:ext>
    </p:extLst>
  </p:cSld>
  <p:clrMapOvr>
    <a:masterClrMapping/>
  </p:clrMapOvr>
  <p:transition spd="med" advTm="18975">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46" objId="4"/>
        <p14:stopEvt time="18128" objId="4"/>
      </p14:showEvtLst>
    </p:ext>
  </p:extLst>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sp>
        <p:nvSpPr>
          <p:cNvPr id="5" name="Content Placeholder 2">
            <a:extLst>
              <a:ext uri="{FF2B5EF4-FFF2-40B4-BE49-F238E27FC236}">
                <a16:creationId xmlns:a16="http://schemas.microsoft.com/office/drawing/2014/main" id="{922C6038-6D88-48F9-BC5D-AF34309828DA}"/>
              </a:ext>
            </a:extLst>
          </p:cNvPr>
          <p:cNvSpPr>
            <a:spLocks noGrp="1"/>
          </p:cNvSpPr>
          <p:nvPr>
            <p:ph idx="1"/>
          </p:nvPr>
        </p:nvSpPr>
        <p:spPr>
          <a:xfrm>
            <a:off x="2133600" y="1676400"/>
            <a:ext cx="8866239" cy="4267200"/>
          </a:xfrm>
        </p:spPr>
        <p:txBody>
          <a:bodyPr anchor="ctr">
            <a:normAutofit fontScale="85000" lnSpcReduction="10000"/>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Each league must elect:</a:t>
            </a:r>
          </a:p>
          <a:p>
            <a:pPr marL="0" indent="0">
              <a:buNone/>
            </a:pPr>
            <a:endParaRPr lang="en-US" sz="12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President</a:t>
            </a:r>
          </a:p>
          <a:p>
            <a:r>
              <a:rPr lang="en-US" dirty="0">
                <a:latin typeface="Verdana" panose="020B0604030504040204" pitchFamily="34" charset="0"/>
                <a:ea typeface="Verdana" panose="020B0604030504040204" pitchFamily="34" charset="0"/>
                <a:cs typeface="Verdana" panose="020B0604030504040204" pitchFamily="34" charset="0"/>
              </a:rPr>
              <a:t>Vice President</a:t>
            </a:r>
          </a:p>
          <a:p>
            <a:r>
              <a:rPr lang="en-US" dirty="0">
                <a:latin typeface="Verdana" panose="020B0604030504040204" pitchFamily="34" charset="0"/>
                <a:ea typeface="Verdana" panose="020B0604030504040204" pitchFamily="34" charset="0"/>
                <a:cs typeface="Verdana" panose="020B0604030504040204" pitchFamily="34" charset="0"/>
              </a:rPr>
              <a:t>Secretary </a:t>
            </a:r>
          </a:p>
          <a:p>
            <a:r>
              <a:rPr lang="en-US" dirty="0">
                <a:latin typeface="Verdana" panose="020B0604030504040204" pitchFamily="34" charset="0"/>
                <a:ea typeface="Verdana" panose="020B0604030504040204" pitchFamily="34" charset="0"/>
                <a:cs typeface="Verdana" panose="020B0604030504040204" pitchFamily="34" charset="0"/>
              </a:rPr>
              <a:t>Treasurer  </a:t>
            </a:r>
          </a:p>
          <a:p>
            <a:pPr marL="0" indent="0">
              <a:buNone/>
            </a:pPr>
            <a:endParaRPr lang="en-US" sz="12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The league may also elect a Sergeant-at-arms. </a:t>
            </a:r>
          </a:p>
          <a:p>
            <a:pPr marL="0" indent="0">
              <a:buNone/>
            </a:pPr>
            <a:endParaRPr lang="en-US" sz="11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All league officers must be a member of USBC.  </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2" name="45">
            <a:hlinkClick r:id="" action="ppaction://media"/>
            <a:extLst>
              <a:ext uri="{FF2B5EF4-FFF2-40B4-BE49-F238E27FC236}">
                <a16:creationId xmlns:a16="http://schemas.microsoft.com/office/drawing/2014/main" id="{7DA8B00C-EBE6-4279-BB97-93AE7359500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696200" y="6172200"/>
            <a:ext cx="609600" cy="609600"/>
          </a:xfrm>
          <a:prstGeom prst="rect">
            <a:avLst/>
          </a:prstGeom>
        </p:spPr>
      </p:pic>
    </p:spTree>
    <p:custDataLst>
      <p:tags r:id="rId1"/>
    </p:custDataLst>
    <p:extLst>
      <p:ext uri="{BB962C8B-B14F-4D97-AF65-F5344CB8AC3E}">
        <p14:creationId xmlns:p14="http://schemas.microsoft.com/office/powerpoint/2010/main" val="3155020254"/>
      </p:ext>
    </p:extLst>
  </p:cSld>
  <p:clrMapOvr>
    <a:masterClrMapping/>
  </p:clrMapOvr>
  <p:transition spd="med" advTm="28583">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621" objId="2"/>
        <p14:stopEvt time="27525" objId="2"/>
      </p14:showEvtLst>
    </p:ext>
  </p:extLst>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sp>
        <p:nvSpPr>
          <p:cNvPr id="7" name="Content Placeholder 2">
            <a:extLst>
              <a:ext uri="{FF2B5EF4-FFF2-40B4-BE49-F238E27FC236}">
                <a16:creationId xmlns:a16="http://schemas.microsoft.com/office/drawing/2014/main" id="{90D25F9C-EDF8-47C4-A6C9-9F7CADBEA85D}"/>
              </a:ext>
            </a:extLst>
          </p:cNvPr>
          <p:cNvSpPr>
            <a:spLocks noGrp="1"/>
          </p:cNvSpPr>
          <p:nvPr>
            <p:ph idx="1"/>
          </p:nvPr>
        </p:nvSpPr>
        <p:spPr>
          <a:xfrm>
            <a:off x="1447800" y="1104900"/>
            <a:ext cx="5638800" cy="4648200"/>
          </a:xfrm>
        </p:spPr>
        <p:txBody>
          <a:bodyPr anchor="ctr">
            <a:normAutofit/>
          </a:bodyPr>
          <a:lstStyle/>
          <a:p>
            <a:pPr marL="0" indent="0">
              <a:buNone/>
            </a:pPr>
            <a:endParaRPr lang="en-US"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Nominations are accepted from the floor, these do not require a second. </a:t>
            </a:r>
          </a:p>
          <a:p>
            <a:endParaRPr lang="en-US" dirty="0">
              <a:latin typeface="Verdana" panose="020B0604030504040204" pitchFamily="34" charset="0"/>
              <a:ea typeface="Verdana" panose="020B0604030504040204" pitchFamily="34" charset="0"/>
              <a:cs typeface="Verdana" panose="020B0604030504040204" pitchFamily="34" charset="0"/>
            </a:endParaRP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9" name="46">
            <a:hlinkClick r:id="" action="ppaction://media"/>
            <a:extLst>
              <a:ext uri="{FF2B5EF4-FFF2-40B4-BE49-F238E27FC236}">
                <a16:creationId xmlns:a16="http://schemas.microsoft.com/office/drawing/2014/main" id="{6370F85A-C251-4A92-9A3D-6471721D3C1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2400" y="6248400"/>
            <a:ext cx="609600" cy="609600"/>
          </a:xfrm>
          <a:prstGeom prst="rect">
            <a:avLst/>
          </a:prstGeom>
        </p:spPr>
      </p:pic>
      <p:pic>
        <p:nvPicPr>
          <p:cNvPr id="1026" name="Picture 2" descr="Image result for I voted icon png">
            <a:extLst>
              <a:ext uri="{FF2B5EF4-FFF2-40B4-BE49-F238E27FC236}">
                <a16:creationId xmlns:a16="http://schemas.microsoft.com/office/drawing/2014/main" id="{9BA4AE9C-9CFF-48BD-A661-3FB97DAB727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467600" y="1943100"/>
            <a:ext cx="2971800" cy="29718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727548147"/>
      </p:ext>
    </p:extLst>
  </p:cSld>
  <p:clrMapOvr>
    <a:masterClrMapping/>
  </p:clrMapOvr>
  <p:transition spd="med" advTm="11489">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9"/>
                </p:tgtEl>
              </p:cMediaNode>
            </p:audio>
          </p:childTnLst>
        </p:cTn>
      </p:par>
    </p:tnLst>
  </p:timing>
  <p:extLst mod="1">
    <p:ext uri="{E180D4A7-C9FB-4DFB-919C-405C955672EB}">
      <p14:showEvtLst xmlns:p14="http://schemas.microsoft.com/office/powerpoint/2010/main">
        <p14:playEvt time="578" objId="9"/>
        <p14:stopEvt time="10478" objId="9"/>
      </p14:showEvtLst>
    </p:ext>
  </p:extLst>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sp>
        <p:nvSpPr>
          <p:cNvPr id="8" name="Content Placeholder 2">
            <a:extLst>
              <a:ext uri="{FF2B5EF4-FFF2-40B4-BE49-F238E27FC236}">
                <a16:creationId xmlns:a16="http://schemas.microsoft.com/office/drawing/2014/main" id="{EEB9A5FC-BBD2-48F3-AE2B-E91D44822962}"/>
              </a:ext>
            </a:extLst>
          </p:cNvPr>
          <p:cNvSpPr>
            <a:spLocks noGrp="1"/>
          </p:cNvSpPr>
          <p:nvPr>
            <p:ph idx="1"/>
          </p:nvPr>
        </p:nvSpPr>
        <p:spPr>
          <a:xfrm>
            <a:off x="1600200" y="762000"/>
            <a:ext cx="9982200" cy="5656933"/>
          </a:xfrm>
        </p:spPr>
        <p:txBody>
          <a:bodyPr wrap="square" anchor="ctr">
            <a:spAutoFit/>
          </a:bodyPr>
          <a:lstStyle/>
          <a:p>
            <a:pPr marL="0" indent="0">
              <a:buNone/>
            </a:pPr>
            <a:endParaRPr lang="en-US"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Officers are elected by majority vote.</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Remember a majority is one more than half.</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Absentee and proxy voting is prohibited.</a:t>
            </a:r>
          </a:p>
          <a:p>
            <a:pPr marL="0" indent="0">
              <a:buNone/>
            </a:pPr>
            <a:endParaRPr lang="en-US" sz="800"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 league president and candidates are entitled to vote.</a:t>
            </a:r>
          </a:p>
          <a:p>
            <a:endParaRPr lang="en-US" dirty="0">
              <a:latin typeface="Verdana" panose="020B0604030504040204" pitchFamily="34" charset="0"/>
              <a:ea typeface="Verdana" panose="020B0604030504040204" pitchFamily="34" charset="0"/>
              <a:cs typeface="Verdana" panose="020B0604030504040204" pitchFamily="34" charset="0"/>
            </a:endParaRP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4" name="47">
            <a:hlinkClick r:id="" action="ppaction://media"/>
            <a:extLst>
              <a:ext uri="{FF2B5EF4-FFF2-40B4-BE49-F238E27FC236}">
                <a16:creationId xmlns:a16="http://schemas.microsoft.com/office/drawing/2014/main" id="{25DBBFF0-8203-4D04-AE50-AB063713B0E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2400" y="6142703"/>
            <a:ext cx="609600" cy="609600"/>
          </a:xfrm>
          <a:prstGeom prst="rect">
            <a:avLst/>
          </a:prstGeom>
        </p:spPr>
      </p:pic>
    </p:spTree>
    <p:custDataLst>
      <p:tags r:id="rId1"/>
    </p:custDataLst>
    <p:extLst>
      <p:ext uri="{BB962C8B-B14F-4D97-AF65-F5344CB8AC3E}">
        <p14:creationId xmlns:p14="http://schemas.microsoft.com/office/powerpoint/2010/main" val="1755951346"/>
      </p:ext>
    </p:extLst>
  </p:cSld>
  <p:clrMapOvr>
    <a:masterClrMapping/>
  </p:clrMapOvr>
  <p:transition spd="med" advTm="33299">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542" objId="4"/>
        <p14:stopEvt time="32638" objId="4"/>
      </p14:showEvtLst>
    </p:ext>
  </p:extLst>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pic>
        <p:nvPicPr>
          <p:cNvPr id="7" name="PPTShape_1" descr="C:\Documents and Settings\bbrose\Local Settings\Temporary Internet Files\Content.IE5\Y3PT5TYR\MC900301386[1].wmf">
            <a:extLst>
              <a:ext uri="{FF2B5EF4-FFF2-40B4-BE49-F238E27FC236}">
                <a16:creationId xmlns:a16="http://schemas.microsoft.com/office/drawing/2014/main" id="{B8ED821A-5987-4713-9DEA-91648620C79E}"/>
              </a:ext>
            </a:extLst>
          </p:cNvPr>
          <p:cNvPicPr>
            <a:picLocks noGrp="1" noChangeAspect="1" noChangeArrowheads="1"/>
          </p:cNvPicPr>
          <p:nvPr>
            <p:ph idx="1"/>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3650008" y="1472922"/>
            <a:ext cx="5577783" cy="4470678"/>
          </a:xfrm>
          <a:prstGeom prst="rect">
            <a:avLst/>
          </a:prstGeom>
          <a:noFill/>
          <a:extLst>
            <a:ext uri="{909E8E84-426E-40DD-AFC4-6F175D3DCCD1}">
              <a14:hiddenFill xmlns:a14="http://schemas.microsoft.com/office/drawing/2010/main">
                <a:solidFill>
                  <a:srgbClr val="FFFFFF"/>
                </a:solidFill>
              </a14:hiddenFill>
            </a:ext>
          </a:extLst>
        </p:spPr>
      </p:pic>
      <p:pic>
        <p:nvPicPr>
          <p:cNvPr id="5" name="48">
            <a:hlinkClick r:id="" action="ppaction://media"/>
            <a:extLst>
              <a:ext uri="{FF2B5EF4-FFF2-40B4-BE49-F238E27FC236}">
                <a16:creationId xmlns:a16="http://schemas.microsoft.com/office/drawing/2014/main" id="{8E31790E-5A0E-42FA-99D6-1D29C81F697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696200" y="6070878"/>
            <a:ext cx="609600" cy="609600"/>
          </a:xfrm>
          <a:prstGeom prst="rect">
            <a:avLst/>
          </a:prstGeom>
        </p:spPr>
      </p:pic>
    </p:spTree>
    <p:custDataLst>
      <p:tags r:id="rId1"/>
    </p:custDataLst>
    <p:extLst>
      <p:ext uri="{BB962C8B-B14F-4D97-AF65-F5344CB8AC3E}">
        <p14:creationId xmlns:p14="http://schemas.microsoft.com/office/powerpoint/2010/main" val="745471521"/>
      </p:ext>
    </p:extLst>
  </p:cSld>
  <p:clrMapOvr>
    <a:masterClrMapping/>
  </p:clrMapOvr>
  <p:transition spd="med" advTm="23285">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572" objId="5"/>
        <p14:stopEvt time="22497" objId="5"/>
      </p14:showEvtLst>
    </p:ext>
  </p:extLst>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0"/>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Elections</a:t>
            </a:r>
          </a:p>
        </p:txBody>
      </p:sp>
      <p:sp>
        <p:nvSpPr>
          <p:cNvPr id="8" name="Content Placeholder 5">
            <a:extLst>
              <a:ext uri="{FF2B5EF4-FFF2-40B4-BE49-F238E27FC236}">
                <a16:creationId xmlns:a16="http://schemas.microsoft.com/office/drawing/2014/main" id="{9E0EEF64-6028-4CFD-B352-4DA0E2AAB548}"/>
              </a:ext>
            </a:extLst>
          </p:cNvPr>
          <p:cNvSpPr>
            <a:spLocks noGrp="1"/>
          </p:cNvSpPr>
          <p:nvPr>
            <p:ph idx="1"/>
          </p:nvPr>
        </p:nvSpPr>
        <p:spPr>
          <a:xfrm>
            <a:off x="1288026" y="2274044"/>
            <a:ext cx="6487112" cy="3200400"/>
          </a:xfrm>
        </p:spPr>
        <p:txBody>
          <a:bodyPr anchor="ct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Elections are finished and now it is time to hand out awards and payout the prize fund.</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9" name="PPTShape_1" descr="C:\Documents and Settings\bbrose\Local Settings\Temporary Internet Files\Content.IE5\C58BCSNX\MC900383494[1].wmf">
            <a:extLst>
              <a:ext uri="{FF2B5EF4-FFF2-40B4-BE49-F238E27FC236}">
                <a16:creationId xmlns:a16="http://schemas.microsoft.com/office/drawing/2014/main" id="{FD65B217-BD63-4E98-8CF2-ADAB4493DB33}"/>
              </a:ext>
            </a:extLst>
          </p:cNvPr>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8087312" y="1981200"/>
            <a:ext cx="2809288" cy="34932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4" name="49">
            <a:hlinkClick r:id="" action="ppaction://media"/>
            <a:extLst>
              <a:ext uri="{FF2B5EF4-FFF2-40B4-BE49-F238E27FC236}">
                <a16:creationId xmlns:a16="http://schemas.microsoft.com/office/drawing/2014/main" id="{8DD1CDB0-EC74-42DF-8D15-BA20AF97BE23}"/>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391400" y="6196781"/>
            <a:ext cx="609600" cy="609600"/>
          </a:xfrm>
          <a:prstGeom prst="rect">
            <a:avLst/>
          </a:prstGeom>
        </p:spPr>
      </p:pic>
    </p:spTree>
    <p:custDataLst>
      <p:tags r:id="rId1"/>
    </p:custDataLst>
    <p:extLst>
      <p:ext uri="{BB962C8B-B14F-4D97-AF65-F5344CB8AC3E}">
        <p14:creationId xmlns:p14="http://schemas.microsoft.com/office/powerpoint/2010/main" val="532148982"/>
      </p:ext>
    </p:extLst>
  </p:cSld>
  <p:clrMapOvr>
    <a:masterClrMapping/>
  </p:clrMapOvr>
  <p:transition spd="med" advTm="15673">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29" objId="4"/>
        <p14:stopEvt time="14593" objId="4"/>
      </p14:showEvtLst>
    </p:ext>
  </p:extLst>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6D877-BA11-4C51-8142-C9C34CEBC9EA}"/>
              </a:ext>
            </a:extLst>
          </p:cNvPr>
          <p:cNvSpPr>
            <a:spLocks noGrp="1"/>
          </p:cNvSpPr>
          <p:nvPr>
            <p:ph type="title"/>
          </p:nvPr>
        </p:nvSpPr>
        <p:spPr>
          <a:xfrm>
            <a:off x="2209800" y="41787"/>
            <a:ext cx="8458200" cy="1143000"/>
          </a:xfrm>
        </p:spPr>
        <p:txBody>
          <a:bodyPr/>
          <a:lstStyle/>
          <a:p>
            <a:r>
              <a:rPr lang="en-US" dirty="0">
                <a:latin typeface="Verdana" panose="020B0604030504040204" pitchFamily="34" charset="0"/>
                <a:ea typeface="Verdana" panose="020B0604030504040204" pitchFamily="34" charset="0"/>
                <a:cs typeface="Verdana" panose="020B0604030504040204" pitchFamily="34" charset="0"/>
              </a:rPr>
              <a:t>Wrap-up</a:t>
            </a:r>
          </a:p>
        </p:txBody>
      </p:sp>
      <p:sp>
        <p:nvSpPr>
          <p:cNvPr id="7" name="Content Placeholder 2">
            <a:extLst>
              <a:ext uri="{FF2B5EF4-FFF2-40B4-BE49-F238E27FC236}">
                <a16:creationId xmlns:a16="http://schemas.microsoft.com/office/drawing/2014/main" id="{8F4CA1A3-8478-468A-8169-DA1AB0C88741}"/>
              </a:ext>
            </a:extLst>
          </p:cNvPr>
          <p:cNvSpPr>
            <a:spLocks noGrp="1"/>
          </p:cNvSpPr>
          <p:nvPr>
            <p:ph idx="1"/>
          </p:nvPr>
        </p:nvSpPr>
        <p:spPr>
          <a:xfrm>
            <a:off x="1597742" y="1066800"/>
            <a:ext cx="9682316" cy="3581400"/>
          </a:xfrm>
        </p:spPr>
        <p:txBody>
          <a:bodyPr anchor="ct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rPr>
              <a:t>Lastly verify the secretary has submitted year end averages and pay the league salaries.</a:t>
            </a:r>
          </a:p>
        </p:txBody>
      </p:sp>
      <p:pic>
        <p:nvPicPr>
          <p:cNvPr id="4" name="50">
            <a:hlinkClick r:id="" action="ppaction://media"/>
            <a:extLst>
              <a:ext uri="{FF2B5EF4-FFF2-40B4-BE49-F238E27FC236}">
                <a16:creationId xmlns:a16="http://schemas.microsoft.com/office/drawing/2014/main" id="{1E9AC9FC-DB39-45E6-BD35-02C2D79F3DC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7848600" y="6206613"/>
            <a:ext cx="609600" cy="609600"/>
          </a:xfrm>
          <a:prstGeom prst="rect">
            <a:avLst/>
          </a:prstGeom>
        </p:spPr>
      </p:pic>
      <p:pic>
        <p:nvPicPr>
          <p:cNvPr id="8" name="Picture 3">
            <a:extLst>
              <a:ext uri="{FF2B5EF4-FFF2-40B4-BE49-F238E27FC236}">
                <a16:creationId xmlns:a16="http://schemas.microsoft.com/office/drawing/2014/main" id="{04290BEC-AD4F-42F1-8C26-EC0FEAE03B72}"/>
              </a:ext>
            </a:extLst>
          </p:cNvPr>
          <p:cNvPicPr>
            <a:picLocks noChangeAspect="1" noChangeArrowheads="1"/>
          </p:cNvPicPr>
          <p:nvPr>
            <p:custDataLst>
              <p:tags r:id="rId4"/>
            </p:custDataLst>
          </p:nvPr>
        </p:nvPicPr>
        <p:blipFill rotWithShape="1">
          <a:blip r:embed="rId9" cstate="print">
            <a:extLst>
              <a:ext uri="{28A0092B-C50C-407E-A947-70E740481C1C}">
                <a14:useLocalDpi xmlns:a14="http://schemas.microsoft.com/office/drawing/2010/main" val="0"/>
              </a:ext>
            </a:extLst>
          </a:blip>
          <a:srcRect r="13739" b="16632"/>
          <a:stretch/>
        </p:blipFill>
        <p:spPr bwMode="auto">
          <a:xfrm>
            <a:off x="3657600" y="3853812"/>
            <a:ext cx="5247522" cy="1556388"/>
          </a:xfrm>
          <a:prstGeom prst="rect">
            <a:avLst/>
          </a:prstGeom>
          <a:noFill/>
          <a:ln>
            <a:noFill/>
          </a:ln>
          <a:effectLst>
            <a:outerShdw dist="35921" dir="2700000" algn="ctr" rotWithShape="0">
              <a:schemeClr val="bg2"/>
            </a:outerShdw>
            <a:reflection blurRad="6350" stA="52000" endA="300" endPos="3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73763308"/>
      </p:ext>
    </p:extLst>
  </p:cSld>
  <p:clrMapOvr>
    <a:masterClrMapping/>
  </p:clrMapOvr>
  <p:transition spd="med" advTm="14785">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639" objId="4"/>
        <p14:stopEvt time="13776" objId="4"/>
      </p14:showEvtLst>
    </p:ext>
  </p:extLst>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4" name="51">
            <a:hlinkClick r:id="" action="ppaction://media"/>
            <a:extLst>
              <a:ext uri="{FF2B5EF4-FFF2-40B4-BE49-F238E27FC236}">
                <a16:creationId xmlns:a16="http://schemas.microsoft.com/office/drawing/2014/main" id="{1DC746BC-5AA1-44C2-A5E4-9F5B258908B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2400" y="6172200"/>
            <a:ext cx="609600" cy="609600"/>
          </a:xfrm>
          <a:prstGeom prst="rect">
            <a:avLst/>
          </a:prstGeom>
        </p:spPr>
      </p:pic>
      <p:sp>
        <p:nvSpPr>
          <p:cNvPr id="12" name="Rectangle 11">
            <a:extLst>
              <a:ext uri="{FF2B5EF4-FFF2-40B4-BE49-F238E27FC236}">
                <a16:creationId xmlns:a16="http://schemas.microsoft.com/office/drawing/2014/main" id="{253BAE5C-14BF-4C97-8DA4-EC905FF7764D}"/>
              </a:ext>
            </a:extLst>
          </p:cNvPr>
          <p:cNvSpPr/>
          <p:nvPr/>
        </p:nvSpPr>
        <p:spPr>
          <a:xfrm>
            <a:off x="1828800" y="2133600"/>
            <a:ext cx="8991600"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Congratulations!</a:t>
            </a:r>
          </a:p>
        </p:txBody>
      </p:sp>
      <p:sp>
        <p:nvSpPr>
          <p:cNvPr id="13" name="Rectangle 12">
            <a:extLst>
              <a:ext uri="{FF2B5EF4-FFF2-40B4-BE49-F238E27FC236}">
                <a16:creationId xmlns:a16="http://schemas.microsoft.com/office/drawing/2014/main" id="{F111FDBE-D009-4CF6-8822-9598BEB2D8CB}"/>
              </a:ext>
            </a:extLst>
          </p:cNvPr>
          <p:cNvSpPr/>
          <p:nvPr/>
        </p:nvSpPr>
        <p:spPr>
          <a:xfrm>
            <a:off x="2286000" y="3219270"/>
            <a:ext cx="8001000"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dirty="0">
                <a:ln w="11430"/>
                <a:solidFill>
                  <a:srgbClr val="00338E"/>
                </a:solidFill>
                <a:effectLst>
                  <a:outerShdw blurRad="50800" dist="39000" dir="5460000" algn="tl">
                    <a:srgbClr val="000000">
                      <a:alpha val="38000"/>
                    </a:srgbClr>
                  </a:outerShdw>
                </a:effectLst>
                <a:latin typeface="Verdana" panose="020B0604030504040204" pitchFamily="34" charset="0"/>
                <a:ea typeface="Verdana" panose="020B0604030504040204" pitchFamily="34" charset="0"/>
                <a:cs typeface="Verdana" panose="020B0604030504040204" pitchFamily="34" charset="0"/>
              </a:rPr>
              <a:t>You’re Done!</a:t>
            </a:r>
          </a:p>
        </p:txBody>
      </p:sp>
    </p:spTree>
    <p:custDataLst>
      <p:tags r:id="rId1"/>
    </p:custDataLst>
    <p:extLst>
      <p:ext uri="{BB962C8B-B14F-4D97-AF65-F5344CB8AC3E}">
        <p14:creationId xmlns:p14="http://schemas.microsoft.com/office/powerpoint/2010/main" val="106824715"/>
      </p:ext>
    </p:extLst>
  </p:cSld>
  <p:clrMapOvr>
    <a:masterClrMapping/>
  </p:clrMapOvr>
  <p:transition spd="med" advTm="13358">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593" objId="4"/>
        <p14:stopEvt time="9681" objId="4"/>
      </p14:showEvtLst>
    </p:ext>
  </p:extLst>
</p:sld>
</file>

<file path=ppt/tags/tag1.xml><?xml version="1.0" encoding="utf-8"?>
<p:tagLst xmlns:a="http://schemas.openxmlformats.org/drawingml/2006/main" xmlns:r="http://schemas.openxmlformats.org/officeDocument/2006/relationships" xmlns:p="http://schemas.openxmlformats.org/presentationml/2006/main">
  <p:tag name="ARTICULATE_PRESENTATION_ID" val="11030"/>
  <p:tag name="ARTICULATE_PROJECT_CHECK" val="0"/>
  <p:tag name="ARTICULATE_AUDIO_TEMP" val="C:\Users\MSPRID~1.USB\AppData\Local\Temp\articulate\presenter\ae\audio\20110825105337\"/>
  <p:tag name="PRESENTATION_PLAYLIST_COUNT" val="0"/>
  <p:tag name="PRESENTATION_PRESENTER_SLIDE_LEVEL" val="1"/>
  <p:tag name="PRESENTER_PREVIEW_END" val="32"/>
  <p:tag name="ARTICULATE_PRESENTER_VERSION" val="6"/>
  <p:tag name="LMS_COMPLETION_TITLE" val="Basics"/>
  <p:tag name="LMS_COMPLETION_ID" val="Basics"/>
  <p:tag name="LMS_COMPLETION_VERSION" val="1.0"/>
  <p:tag name="LMS_COMPLETION_DURATION" val="1:00:00"/>
  <p:tag name="LMS_COMPLETION_SCO_TITLE" val="Basics"/>
  <p:tag name="LMS_COMPLETION_SCO_ID" val="Basics"/>
  <p:tag name="LMS_COMPLETION_EDITION" val="0"/>
  <p:tag name="LMS_COMPLETION_THRESHOLD" val="34"/>
  <p:tag name="LMS_COMPLETION_METHOD" val="VIEW"/>
  <p:tag name="PUBLISH_TITLE" val="Basics"/>
  <p:tag name="ARTICULATE_PUBLISH_PATH" val="C:\Documents and Settings\bbrose\My Documents\My Articulate Projects"/>
  <p:tag name="ARTICULATE_LOGO" val="(None selected)"/>
  <p:tag name="ARTICULATE_PRESENTER" val="(None selected)"/>
  <p:tag name="ARTICULATE_PRESENTER_GUID" val="9869030842"/>
  <p:tag name="ARTICULATE_LMS" val="0"/>
  <p:tag name="ARTICULATE_TEMPLATE" val="E-Learning Course (Single-level)"/>
  <p:tag name="ARTICULATE_TEMPLATE_GUID" val="1a000000-6000-0000-b000-000000000003"/>
  <p:tag name="LMS_PUBLISH" val="Yes"/>
  <p:tag name="PRESENTER_PREVIEW_MODE" val="0"/>
  <p:tag name="PRESENTER_PREVIEW_START" val="1"/>
  <p:tag name="LMS_PROTOCOL_METHOD" val="SCORM"/>
  <p:tag name="LMS_PROTOCOL_VERSION" val="1.2"/>
  <p:tag name="LAUNCHINNEWWINDOW" val="0"/>
  <p:tag name="LASTPUBLISHED" val="C:\Documents and Settings\bbrose\My Documents\My Articulate Projects\Basics\player.html"/>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b0f0fbf9-b2d0-4542-9ad1-a6d4fac06633"/>
  <p:tag name="AUDIO_IMPORT" val="P:\Rules\Training on rules for members\1.wav"/>
  <p:tag name="AUDIO_ID" val="302"/>
  <p:tag name="ELAPSEDTIME" val="39.729"/>
  <p:tag name="ARTICULATE_TITLE_TAG" val="Welcome"/>
  <p:tag name="ARTICULATE_SLIDE_PAUSE" val="0"/>
  <p:tag name="ARTICULATE_NAV_LEVEL" val="1"/>
  <p:tag name="ARTICULATE_SLIDE_PRESENTER" val="Mike Spridco"/>
  <p:tag name="ARTICULATE_SLIDE_PRESENTER_GUID" val="BAB27681FAA4"/>
  <p:tag name="ARTICULATE_PLAYLIST_ID" val="-1"/>
  <p:tag name="ARTICULATE_LOCK_SLIDE" val="0"/>
  <p:tag name="ARTICULATE_SLIDE_NAV" val="1"/>
  <p:tag name="TIMING" val="|1.8"/>
</p:tagLst>
</file>

<file path=ppt/tags/tag3.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6b84"/>
  <p:tag name="ELAPSEDTIME" val="32.39"/>
  <p:tag name="ARTICULATE_SLIDE_PAUSE" val="0"/>
  <p:tag name="ARTICULATE_NAV_LEVEL" val="1"/>
  <p:tag name="ARTICULATE_PLAYLIST_ID" val="-1"/>
  <p:tag name="ARTICULATE_LOCK_SLIDE" val="0"/>
  <p:tag name="ARTICULATE_SLIDE_NAV" val="2"/>
  <p:tag name="TIMING" val="|0.6"/>
</p:tagLst>
</file>

<file path=ppt/tags/tag4.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3"/>
</p:tagLst>
</file>

<file path=ppt/tags/tag5.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6"/>
</p:tagLst>
</file>

<file path=ppt/tags/tag6.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4"/>
</p:tagLst>
</file>

<file path=ppt/tags/tag7.xml><?xml version="1.0" encoding="utf-8"?>
<p:tagLst xmlns:a="http://schemas.openxmlformats.org/drawingml/2006/main" xmlns:r="http://schemas.openxmlformats.org/officeDocument/2006/relationships" xmlns:p="http://schemas.openxmlformats.org/presentationml/2006/main">
  <p:tag name="ANNOTATION_COUNT" val="0"/>
  <p:tag name="ARTICULATE_SLIDE_GUID" val="0ba33aa1-ae2e-48c6-af72-272cb0cc0065"/>
  <p:tag name="AUDIO_IMPORT" val="P:\Rules\Training on rules for members\1-Basic Bowling Rules\03_Audio\X01.06.wav"/>
  <p:tag name="AUDIO_ID" val="273"/>
  <p:tag name="ELAPSEDTIME" val="27.298"/>
  <p:tag name="ARTICULATE_SLIDE_PAUSE" val="0"/>
  <p:tag name="ARTICULATE_NAV_LEVEL" val="2"/>
  <p:tag name="ARTICULATE_PLAYLIST_ID" val="-1"/>
  <p:tag name="ARTICULATE_LOCK_SLIDE" val="0"/>
  <p:tag name="ARTICULATE_SLIDE_NAV" val="7"/>
  <p:tag name="TIMING" val="|0.4"/>
</p:tagLst>
</file>

<file path=ppt/tags/tag8.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bx00HcIb_files\slide0001_image001.png"/>
</p:tagLst>
</file>

<file path=ppt/tags/tag9.xml><?xml version="1.0" encoding="utf-8"?>
<p:tagLst xmlns:a="http://schemas.openxmlformats.org/drawingml/2006/main" xmlns:r="http://schemas.openxmlformats.org/officeDocument/2006/relationships" xmlns:p="http://schemas.openxmlformats.org/presentationml/2006/main">
  <p:tag name="ANNOTATION_COUNT" val="0"/>
  <p:tag name="ARTICULATE_SLIDE_GUID" val="0ba33aa1-ae2e-48c6-af72-272cb0cc0065"/>
  <p:tag name="AUDIO_IMPORT" val="P:\Rules\Training on rules for members\1-Basic Bowling Rules\03_Audio\X01.06.wav"/>
  <p:tag name="AUDIO_ID" val="273"/>
  <p:tag name="ELAPSEDTIME" val="27.298"/>
  <p:tag name="ARTICULATE_SLIDE_PAUSE" val="0"/>
  <p:tag name="ARTICULATE_NAV_LEVEL" val="2"/>
  <p:tag name="ARTICULATE_PLAYLIST_ID" val="-1"/>
  <p:tag name="ARTICULATE_LOCK_SLIDE" val="0"/>
  <p:tag name="ARTICULATE_SLIDE_NAV" val="7"/>
  <p:tag name="TIMING" val="|0.3"/>
</p:tagLst>
</file>

<file path=ppt/tags/tag10.xml><?xml version="1.0" encoding="utf-8"?>
<p:tagLst xmlns:a="http://schemas.openxmlformats.org/drawingml/2006/main" xmlns:r="http://schemas.openxmlformats.org/officeDocument/2006/relationships" xmlns:p="http://schemas.openxmlformats.org/presentationml/2006/main">
  <p:tag name="ANNOTATION_COUNT" val="0"/>
  <p:tag name="ARTICULATE_SLIDE_GUID" val="0ba33aa1-ae2e-48c6-af72-272cb0cc0065"/>
  <p:tag name="AUDIO_IMPORT" val="P:\Rules\Training on rules for members\1-Basic Bowling Rules\03_Audio\X01.06.wav"/>
  <p:tag name="AUDIO_ID" val="273"/>
  <p:tag name="ELAPSEDTIME" val="27.298"/>
  <p:tag name="ARTICULATE_SLIDE_PAUSE" val="0"/>
  <p:tag name="ARTICULATE_NAV_LEVEL" val="2"/>
  <p:tag name="ARTICULATE_PLAYLIST_ID" val="-1"/>
  <p:tag name="ARTICULATE_LOCK_SLIDE" val="0"/>
  <p:tag name="ARTICULATE_SLIDE_NAV" val="7"/>
  <p:tag name="TIMING" val="|0.4"/>
</p:tagLst>
</file>

<file path=ppt/tags/tag11.xml><?xml version="1.0" encoding="utf-8"?>
<p:tagLst xmlns:a="http://schemas.openxmlformats.org/drawingml/2006/main" xmlns:r="http://schemas.openxmlformats.org/officeDocument/2006/relationships" xmlns:p="http://schemas.openxmlformats.org/presentationml/2006/main">
  <p:tag name="ANNOTATION_COUNT" val="0"/>
  <p:tag name="ARTICULATE_SLIDE_GUID" val="0ba33aa1-ae2e-48c6-af72-272cb0cc0065"/>
  <p:tag name="AUDIO_IMPORT" val="P:\Rules\Training on rules for members\1-Basic Bowling Rules\03_Audio\X01.06.wav"/>
  <p:tag name="AUDIO_ID" val="273"/>
  <p:tag name="ELAPSEDTIME" val="27.298"/>
  <p:tag name="ARTICULATE_SLIDE_PAUSE" val="0"/>
  <p:tag name="ARTICULATE_NAV_LEVEL" val="2"/>
  <p:tag name="ARTICULATE_PLAYLIST_ID" val="-1"/>
  <p:tag name="ARTICULATE_LOCK_SLIDE" val="0"/>
  <p:tag name="ARTICULATE_SLIDE_NAV" val="7"/>
  <p:tag name="TIMING" val="|0.3"/>
</p:tagLst>
</file>

<file path=ppt/tags/tag12.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13.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4"/>
</p:tagLst>
</file>

<file path=ppt/tags/tag14.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4"/>
</p:tagLst>
</file>

<file path=ppt/tags/tag15.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4"/>
</p:tagLst>
</file>

<file path=ppt/tags/tag16.xml><?xml version="1.0" encoding="utf-8"?>
<p:tagLst xmlns:a="http://schemas.openxmlformats.org/drawingml/2006/main" xmlns:r="http://schemas.openxmlformats.org/officeDocument/2006/relationships" xmlns:p="http://schemas.openxmlformats.org/presentationml/2006/main">
  <p:tag name="ARTICULATE_PUBLISH_MODE" val="2"/>
</p:tagLst>
</file>

<file path=ppt/tags/tag17.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3"/>
</p:tagLst>
</file>

<file path=ppt/tags/tag18.xml><?xml version="1.0" encoding="utf-8"?>
<p:tagLst xmlns:a="http://schemas.openxmlformats.org/drawingml/2006/main" xmlns:r="http://schemas.openxmlformats.org/officeDocument/2006/relationships" xmlns:p="http://schemas.openxmlformats.org/presentationml/2006/main">
  <p:tag name="ARTICULATE_PUBLISH_MODE" val="2"/>
</p:tagLst>
</file>

<file path=ppt/tags/tag19.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4"/>
</p:tagLst>
</file>

<file path=ppt/tags/tag20.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3"/>
</p:tagLst>
</file>

<file path=ppt/tags/tag21.xml><?xml version="1.0" encoding="utf-8"?>
<p:tagLst xmlns:a="http://schemas.openxmlformats.org/drawingml/2006/main" xmlns:r="http://schemas.openxmlformats.org/officeDocument/2006/relationships" xmlns:p="http://schemas.openxmlformats.org/presentationml/2006/main">
  <p:tag name="ARTICULATE_PUBLISH_MODE" val="2"/>
</p:tagLst>
</file>

<file path=ppt/tags/tag22.xml><?xml version="1.0" encoding="utf-8"?>
<p:tagLst xmlns:a="http://schemas.openxmlformats.org/drawingml/2006/main" xmlns:r="http://schemas.openxmlformats.org/officeDocument/2006/relationships" xmlns:p="http://schemas.openxmlformats.org/presentationml/2006/main">
  <p:tag name="ANNOTATION_COUNT" val="0"/>
  <p:tag name="ARTICULATE_SLIDE_GUID" val="6d2390da-ea98-40a3-b9ab-6405f0bbfe66"/>
  <p:tag name="AUDIO_IMPORT" val="P:\Rules\Training on rules for members\1-Basic Bowling Rules\03_Audio\Spridco audio\01.04.wav"/>
  <p:tag name="AUDIO_ID" val="256"/>
  <p:tag name="ELAPSEDTIME" val="10.864"/>
  <p:tag name="ARTICULATE_SLIDE_PAUSE" val="0"/>
  <p:tag name="ARTICULATE_NAV_LEVEL" val="2"/>
  <p:tag name="ARTICULATE_PLAYLIST_ID" val="-1"/>
  <p:tag name="ARTICULATE_LOCK_SLIDE" val="0"/>
  <p:tag name="ARTICULATE_SLIDE_NAV" val="5"/>
  <p:tag name="TIMING" val="|0.4"/>
</p:tagLst>
</file>

<file path=ppt/tags/tag23.xml><?xml version="1.0" encoding="utf-8"?>
<p:tagLst xmlns:a="http://schemas.openxmlformats.org/drawingml/2006/main" xmlns:r="http://schemas.openxmlformats.org/officeDocument/2006/relationships" xmlns:p="http://schemas.openxmlformats.org/presentationml/2006/main">
  <p:tag name="ANNOTATION_COUNT" val="0"/>
  <p:tag name="ARTICULATE_SLIDE_GUID" val="929c370b-81e3-4d82-960e-1fa823489482"/>
  <p:tag name="AUDIO_IMPORT" val="P:\Rules\Training on rules for members\1-Basic Bowling Rules\03_Audio\Spridco audio\01.10.wav"/>
  <p:tag name="AUDIO_ID" val="275"/>
  <p:tag name="ELAPSEDTIME" val="28.813"/>
  <p:tag name="ARTICULATE_SLIDE_PAUSE" val="0"/>
  <p:tag name="ARTICULATE_NAV_LEVEL" val="2"/>
  <p:tag name="ARTICULATE_PLAYLIST_ID" val="-1"/>
  <p:tag name="ARTICULATE_LOCK_SLIDE" val="0"/>
  <p:tag name="ARTICULATE_SLIDE_NAV" val="10"/>
  <p:tag name="TIMING" val="|0.5"/>
</p:tagLst>
</file>

<file path=ppt/tags/tag24.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6"/>
</p:tagLst>
</file>

<file path=ppt/tags/tag25.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7"/>
</p:tagLst>
</file>

<file path=ppt/tags/tag26.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3"/>
</p:tagLst>
</file>

<file path=ppt/tags/tag27.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sm6Twnjm_files\slide0001_image001.png"/>
</p:tagLst>
</file>

<file path=ppt/tags/tag28.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zdPRzHoO_files\slide0001_image001.png"/>
</p:tagLst>
</file>

<file path=ppt/tags/tag29.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3"/>
</p:tagLst>
</file>

<file path=ppt/tags/tag30.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0hOPifQo_files\slide0001_image001.png"/>
</p:tagLst>
</file>

<file path=ppt/tags/tag31.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4"/>
</p:tagLst>
</file>

<file path=ppt/tags/tag32.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33.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P1pzNWOJ_files\slide0001_image001.jpg"/>
</p:tagLst>
</file>

<file path=ppt/tags/tag34.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OgZ0B9vy_files\slide0001_image001.jpg"/>
</p:tagLst>
</file>

<file path=ppt/tags/tag35.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36.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37.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38.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39.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40.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41.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42.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43.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7"/>
</p:tagLst>
</file>

<file path=ppt/tags/tag44.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1"/>
</p:tagLst>
</file>

<file path=ppt/tags/tag45.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6"/>
</p:tagLst>
</file>

<file path=ppt/tags/tag46.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7"/>
</p:tagLst>
</file>

<file path=ppt/tags/tag47.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0feGN3Bo_files\slide0001_image001.jpg"/>
</p:tagLst>
</file>

<file path=ppt/tags/tag48.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49.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2"/>
</p:tagLst>
</file>

<file path=ppt/tags/tag50.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
</p:tagLst>
</file>

<file path=ppt/tags/tag51.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2"/>
</p:tagLst>
</file>

<file path=ppt/tags/tag52.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opNLKe0T_files\slide0001_image001.png"/>
</p:tagLst>
</file>

<file path=ppt/tags/tag53.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opNLKe0T_files\slide0001_image001.png"/>
</p:tagLst>
</file>

<file path=ppt/tags/tag54.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2"/>
</p:tagLst>
</file>

<file path=ppt/tags/tag55.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56.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57.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58.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59.xml><?xml version="1.0" encoding="utf-8"?>
<p:tagLst xmlns:a="http://schemas.openxmlformats.org/drawingml/2006/main" xmlns:r="http://schemas.openxmlformats.org/officeDocument/2006/relationships" xmlns:p="http://schemas.openxmlformats.org/presentationml/2006/main">
  <p:tag name="ARTICULATE_PUBLISH_MODE" val="2"/>
  <p:tag name="ARTICULATE_SOURCE_IMAGE" val="C:\DOCUME~1\bbrose\LOCALS~1\Temp\articulate\presenter\imgtemp\Dd1Hr2uV_files\slide0001_image001.jpg"/>
</p:tagLst>
</file>

<file path=ppt/tags/tag60.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7"/>
</p:tagLst>
</file>

<file path=ppt/tags/tag61.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62.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63.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64.xml><?xml version="1.0" encoding="utf-8"?>
<p:tagLst xmlns:a="http://schemas.openxmlformats.org/drawingml/2006/main" xmlns:r="http://schemas.openxmlformats.org/officeDocument/2006/relationships" xmlns:p="http://schemas.openxmlformats.org/presentationml/2006/main">
  <p:tag name="ANNOTATION_COUNT" val="0"/>
  <p:tag name="ARTICULATE_SLIDE_GUID" val="7a09bcdf-533a-4105-ba10-e68d3fb30292"/>
  <p:tag name="AUDIO_IMPORT" val="P:\Rules\Training on rules for members\1-Basic Bowling Rules\03_Audio\Spridco audio\02.wav"/>
  <p:tag name="AUDIO_ID" val="292"/>
  <p:tag name="ELAPSEDTIME" val="11.359"/>
  <p:tag name="ARTICULATE_TITLE_TAG" val="Topic 1 - The Playing Field"/>
  <p:tag name="ARTICULATE_SLIDE_PAUSE" val="0"/>
  <p:tag name="ARTICULATE_NAV_LEVEL" val="1"/>
  <p:tag name="ARTICULATE_PLAYLIST_ID" val="-1"/>
  <p:tag name="ARTICULATE_LOCK_SLIDE" val="0"/>
  <p:tag name="ARTICULATE_SLIDE_NAV" val="3"/>
  <p:tag name="TIMING" val="|0.1"/>
</p:tagLst>
</file>

<file path=ppt/tags/tag65.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2"/>
</p:tagLst>
</file>

<file path=ppt/tags/tag66.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6"/>
</p:tagLst>
</file>

<file path=ppt/tags/tag67.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68.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69.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70.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4"/>
</p:tagLst>
</file>

<file path=ppt/tags/tag71.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72.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73.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ags/tag74.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75.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6"/>
</p:tagLst>
</file>

<file path=ppt/tags/tag76.xml><?xml version="1.0" encoding="utf-8"?>
<p:tagLst xmlns:a="http://schemas.openxmlformats.org/drawingml/2006/main" xmlns:r="http://schemas.openxmlformats.org/officeDocument/2006/relationships" xmlns:p="http://schemas.openxmlformats.org/presentationml/2006/main">
  <p:tag name="ARTICULATE_PUBLISH_MODE" val="2"/>
</p:tagLst>
</file>

<file path=ppt/tags/tag77.xml><?xml version="1.0" encoding="utf-8"?>
<p:tagLst xmlns:a="http://schemas.openxmlformats.org/drawingml/2006/main" xmlns:r="http://schemas.openxmlformats.org/officeDocument/2006/relationships" xmlns:p="http://schemas.openxmlformats.org/presentationml/2006/main">
  <p:tag name="ANNOTATION_COUNT" val="0"/>
  <p:tag name="ARTICULATE_SLIDE_GUID" val="7816ba35-1874-414b-9054-ff8067177fe5"/>
  <p:tag name="AUDIO_IMPORT" val="P:\Rules\Training on rules for members\1-Basic Bowling Rules\03_Audio\Spridco audio\02.11.wav"/>
  <p:tag name="AUDIO_ID" val="281"/>
  <p:tag name="ELAPSEDTIME" val="14.681"/>
  <p:tag name="ARTICULATE_TITLE_TAG" val="Topic 2 - Bowling Equipment"/>
  <p:tag name="ARTICULATE_SLIDE_PAUSE" val="0"/>
  <p:tag name="ARTICULATE_NAV_LEVEL" val="1"/>
  <p:tag name="ARTICULATE_PLAYLIST_ID" val="-1"/>
  <p:tag name="ARTICULATE_LOCK_SLIDE" val="0"/>
  <p:tag name="ARTICULATE_SLIDE_NAV" val="11"/>
  <p:tag name="TIMING" val="|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bodyPr vert="horz" lIns="91440" tIns="45720" rIns="91440" bIns="45720" rtlCol="0" anchor="ctr">
        <a:normAutofit/>
      </a:bodyPr>
      <a:lstStyle>
        <a:defPPr algn="l">
          <a:defRPr sz="2000" dirty="0" smtClean="0">
            <a:solidFill>
              <a:schemeClr val="bg1"/>
            </a:solidFill>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8383</TotalTime>
  <Words>1411</Words>
  <Application>Microsoft Office PowerPoint</Application>
  <PresentationFormat>Widescreen</PresentationFormat>
  <Paragraphs>340</Paragraphs>
  <Slides>54</Slides>
  <Notes>54</Notes>
  <HiddenSlides>0</HiddenSlides>
  <MMClips>54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54</vt:i4>
      </vt:variant>
    </vt:vector>
  </HeadingPairs>
  <TitlesOfParts>
    <vt:vector size="60" baseType="lpstr">
      <vt:lpstr>Arial</vt:lpstr>
      <vt:lpstr>Calibri</vt:lpstr>
      <vt:lpstr>Verdana</vt:lpstr>
      <vt:lpstr>Wingdings</vt:lpstr>
      <vt:lpstr>Office Theme</vt:lpstr>
      <vt:lpstr>2_Office Theme</vt:lpstr>
      <vt:lpstr>PowerPoint Presentation</vt:lpstr>
      <vt:lpstr>Introduction</vt:lpstr>
      <vt:lpstr>PowerPoint Presentation</vt:lpstr>
      <vt:lpstr>League Governance</vt:lpstr>
      <vt:lpstr>Organizational Meeting Basics</vt:lpstr>
      <vt:lpstr>Organizational Meeting Basics</vt:lpstr>
      <vt:lpstr>Organizational Meeting</vt:lpstr>
      <vt:lpstr>Organizational Meeting</vt:lpstr>
      <vt:lpstr>Organizational Meeting</vt:lpstr>
      <vt:lpstr>League Bank Account</vt:lpstr>
      <vt:lpstr>League Bank Account</vt:lpstr>
      <vt:lpstr>League Bank Account</vt:lpstr>
      <vt:lpstr>League Bank Account</vt:lpstr>
      <vt:lpstr>PowerPoint Presentation</vt:lpstr>
      <vt:lpstr>Hectic Week 1</vt:lpstr>
      <vt:lpstr>Hectic Week 1</vt:lpstr>
      <vt:lpstr>Membership Receipt</vt:lpstr>
      <vt:lpstr>After Week 1</vt:lpstr>
      <vt:lpstr>After Week 1</vt:lpstr>
      <vt:lpstr>Prize List</vt:lpstr>
      <vt:lpstr>Prize List</vt:lpstr>
      <vt:lpstr>PowerPoint Presentation</vt:lpstr>
      <vt:lpstr>Weekly Responsibilities</vt:lpstr>
      <vt:lpstr>Monthly Verification</vt:lpstr>
      <vt:lpstr>Monthly Verification</vt:lpstr>
      <vt:lpstr>Bonding, Burglary &amp; Hold-up Insurance</vt:lpstr>
      <vt:lpstr>Bonding, Burglary &amp; Hold-up Insurance</vt:lpstr>
      <vt:lpstr>Bonding, Burglary &amp; Hold-up Insurance</vt:lpstr>
      <vt:lpstr>Signatories</vt:lpstr>
      <vt:lpstr>League Account</vt:lpstr>
      <vt:lpstr>PowerPoint Presentation</vt:lpstr>
      <vt:lpstr>Committees</vt:lpstr>
      <vt:lpstr>Audit Committee</vt:lpstr>
      <vt:lpstr>Additional Committees</vt:lpstr>
      <vt:lpstr>PowerPoint Presentation</vt:lpstr>
      <vt:lpstr>Meeting Quorum</vt:lpstr>
      <vt:lpstr>Meeting Agenda</vt:lpstr>
      <vt:lpstr>Running a Meeting</vt:lpstr>
      <vt:lpstr>Voting</vt:lpstr>
      <vt:lpstr>Common Meeting Types</vt:lpstr>
      <vt:lpstr>Common Meeting Types</vt:lpstr>
      <vt:lpstr>Common Meeting Types</vt:lpstr>
      <vt:lpstr>Common Meeting Types</vt:lpstr>
      <vt:lpstr>Common Meeting Types</vt:lpstr>
      <vt:lpstr>PowerPoint Presentation</vt:lpstr>
      <vt:lpstr>Final League Meeting</vt:lpstr>
      <vt:lpstr>Elections</vt:lpstr>
      <vt:lpstr>Elections</vt:lpstr>
      <vt:lpstr>Elections</vt:lpstr>
      <vt:lpstr>Elections</vt:lpstr>
      <vt:lpstr>Elections</vt:lpstr>
      <vt:lpstr>Elections</vt:lpstr>
      <vt:lpstr>Wrap-up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Spridco</dc:creator>
  <cp:lastModifiedBy>Richard Stewart</cp:lastModifiedBy>
  <cp:revision>666</cp:revision>
  <dcterms:created xsi:type="dcterms:W3CDTF">2010-11-03T18:11:57Z</dcterms:created>
  <dcterms:modified xsi:type="dcterms:W3CDTF">2017-12-18T22:11:22Z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UseProject">
    <vt:lpwstr>1</vt:lpwstr>
  </property>
  <property fmtid="{D5CDD505-2E9C-101B-9397-08002B2CF9AE}" pid="3" name="ArticulateGUID">
    <vt:lpwstr>2561D542-11DC-4BAA-A321-D11A9EB2D199</vt:lpwstr>
  </property>
  <property fmtid="{D5CDD505-2E9C-101B-9397-08002B2CF9AE}" pid="4" name="ArticulatePath">
    <vt:lpwstr>Basics</vt:lpwstr>
  </property>
  <property fmtid="{D5CDD505-2E9C-101B-9397-08002B2CF9AE}" pid="5" name="ArticulateProjectFull">
    <vt:lpwstr>P:\Rules\Training on rules for members\1-Basic Bowling Rules\01_PPT_Content\Basics.ppta</vt:lpwstr>
  </property>
</Properties>
</file>